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55"/>
  </p:sldMasterIdLst>
  <p:notesMasterIdLst>
    <p:notesMasterId r:id="rId97"/>
  </p:notesMasterIdLst>
  <p:sldIdLst>
    <p:sldId id="473" r:id="rId56"/>
    <p:sldId id="475" r:id="rId57"/>
    <p:sldId id="424" r:id="rId58"/>
    <p:sldId id="426" r:id="rId59"/>
    <p:sldId id="471" r:id="rId60"/>
    <p:sldId id="472" r:id="rId61"/>
    <p:sldId id="427" r:id="rId62"/>
    <p:sldId id="428" r:id="rId63"/>
    <p:sldId id="429" r:id="rId64"/>
    <p:sldId id="430" r:id="rId65"/>
    <p:sldId id="431" r:id="rId66"/>
    <p:sldId id="434" r:id="rId67"/>
    <p:sldId id="435" r:id="rId68"/>
    <p:sldId id="436" r:id="rId69"/>
    <p:sldId id="437" r:id="rId70"/>
    <p:sldId id="438" r:id="rId71"/>
    <p:sldId id="439" r:id="rId72"/>
    <p:sldId id="440" r:id="rId73"/>
    <p:sldId id="441" r:id="rId74"/>
    <p:sldId id="442" r:id="rId75"/>
    <p:sldId id="445" r:id="rId76"/>
    <p:sldId id="446" r:id="rId77"/>
    <p:sldId id="447" r:id="rId78"/>
    <p:sldId id="448" r:id="rId79"/>
    <p:sldId id="449" r:id="rId80"/>
    <p:sldId id="450" r:id="rId81"/>
    <p:sldId id="451" r:id="rId82"/>
    <p:sldId id="452" r:id="rId83"/>
    <p:sldId id="453" r:id="rId84"/>
    <p:sldId id="455" r:id="rId85"/>
    <p:sldId id="456" r:id="rId86"/>
    <p:sldId id="457" r:id="rId87"/>
    <p:sldId id="459" r:id="rId88"/>
    <p:sldId id="460" r:id="rId89"/>
    <p:sldId id="461" r:id="rId90"/>
    <p:sldId id="462" r:id="rId91"/>
    <p:sldId id="467" r:id="rId92"/>
    <p:sldId id="468" r:id="rId93"/>
    <p:sldId id="469" r:id="rId94"/>
    <p:sldId id="470" r:id="rId95"/>
    <p:sldId id="474" r:id="rId96"/>
  </p:sldIdLst>
  <p:sldSz cx="7315200" cy="5486400" type="B5JIS"/>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p:cViewPr varScale="1">
        <p:scale>
          <a:sx n="92" d="100"/>
          <a:sy n="92" d="100"/>
        </p:scale>
        <p:origin x="172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8.xml"/><Relationship Id="rId68" Type="http://schemas.openxmlformats.org/officeDocument/2006/relationships/slide" Target="slides/slide13.xml"/><Relationship Id="rId84" Type="http://schemas.openxmlformats.org/officeDocument/2006/relationships/slide" Target="slides/slide29.xml"/><Relationship Id="rId89" Type="http://schemas.openxmlformats.org/officeDocument/2006/relationships/slide" Target="slides/slide34.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 Target="slides/slide3.xml"/><Relationship Id="rId74" Type="http://schemas.openxmlformats.org/officeDocument/2006/relationships/slide" Target="slides/slide19.xml"/><Relationship Id="rId79" Type="http://schemas.openxmlformats.org/officeDocument/2006/relationships/slide" Target="slides/slide24.xml"/><Relationship Id="rId5" Type="http://schemas.openxmlformats.org/officeDocument/2006/relationships/customXml" Target="../customXml/item5.xml"/><Relationship Id="rId90" Type="http://schemas.openxmlformats.org/officeDocument/2006/relationships/slide" Target="slides/slide35.xml"/><Relationship Id="rId95" Type="http://schemas.openxmlformats.org/officeDocument/2006/relationships/slide" Target="slides/slide40.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9.xml"/><Relationship Id="rId69" Type="http://schemas.openxmlformats.org/officeDocument/2006/relationships/slide" Target="slides/slide14.xml"/><Relationship Id="rId80" Type="http://schemas.openxmlformats.org/officeDocument/2006/relationships/slide" Target="slides/slide25.xml"/><Relationship Id="rId85" Type="http://schemas.openxmlformats.org/officeDocument/2006/relationships/slide" Target="slides/slide30.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4.xml"/><Relationship Id="rId67" Type="http://schemas.openxmlformats.org/officeDocument/2006/relationships/slide" Target="slides/slide12.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7.xml"/><Relationship Id="rId70" Type="http://schemas.openxmlformats.org/officeDocument/2006/relationships/slide" Target="slides/slide15.xml"/><Relationship Id="rId75" Type="http://schemas.openxmlformats.org/officeDocument/2006/relationships/slide" Target="slides/slide20.xml"/><Relationship Id="rId83" Type="http://schemas.openxmlformats.org/officeDocument/2006/relationships/slide" Target="slides/slide28.xml"/><Relationship Id="rId88" Type="http://schemas.openxmlformats.org/officeDocument/2006/relationships/slide" Target="slides/slide33.xml"/><Relationship Id="rId91" Type="http://schemas.openxmlformats.org/officeDocument/2006/relationships/slide" Target="slides/slide36.xml"/><Relationship Id="rId96" Type="http://schemas.openxmlformats.org/officeDocument/2006/relationships/slide" Target="slides/slide4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2.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5.xml"/><Relationship Id="rId65" Type="http://schemas.openxmlformats.org/officeDocument/2006/relationships/slide" Target="slides/slide10.xml"/><Relationship Id="rId73" Type="http://schemas.openxmlformats.org/officeDocument/2006/relationships/slide" Target="slides/slide18.xml"/><Relationship Id="rId78" Type="http://schemas.openxmlformats.org/officeDocument/2006/relationships/slide" Target="slides/slide23.xml"/><Relationship Id="rId81" Type="http://schemas.openxmlformats.org/officeDocument/2006/relationships/slide" Target="slides/slide26.xml"/><Relationship Id="rId86" Type="http://schemas.openxmlformats.org/officeDocument/2006/relationships/slide" Target="slides/slide31.xml"/><Relationship Id="rId94" Type="http://schemas.openxmlformats.org/officeDocument/2006/relationships/slide" Target="slides/slide3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slideMaster" Target="slideMasters/slideMaster1.xml"/><Relationship Id="rId76" Type="http://schemas.openxmlformats.org/officeDocument/2006/relationships/slide" Target="slides/slide21.xml"/><Relationship Id="rId97"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16.xml"/><Relationship Id="rId92" Type="http://schemas.openxmlformats.org/officeDocument/2006/relationships/slide" Target="slides/slide37.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1.xml"/><Relationship Id="rId87" Type="http://schemas.openxmlformats.org/officeDocument/2006/relationships/slide" Target="slides/slide32.xml"/><Relationship Id="rId61" Type="http://schemas.openxmlformats.org/officeDocument/2006/relationships/slide" Target="slides/slide6.xml"/><Relationship Id="rId82" Type="http://schemas.openxmlformats.org/officeDocument/2006/relationships/slide" Target="slides/slide27.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1.xml"/><Relationship Id="rId77" Type="http://schemas.openxmlformats.org/officeDocument/2006/relationships/slide" Target="slides/slide22.xml"/><Relationship Id="rId100"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7.xml"/><Relationship Id="rId93" Type="http://schemas.openxmlformats.org/officeDocument/2006/relationships/slide" Target="slides/slide38.xml"/><Relationship Id="rId98"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714C40A-CE19-41D8-952E-9F640F0ECD22}" type="datetimeFigureOut">
              <a:rPr lang="en-US" smtClean="0"/>
              <a:t>5/3/2023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E12B4A3-4578-441E-BB26-1A996189A45A}" type="slidenum">
              <a:rPr lang="en-US" smtClean="0"/>
              <a:t>‹#›</a:t>
            </a:fld>
            <a:endParaRPr lang="en-US"/>
          </a:p>
        </p:txBody>
      </p:sp>
    </p:spTree>
    <p:extLst>
      <p:ext uri="{BB962C8B-B14F-4D97-AF65-F5344CB8AC3E}">
        <p14:creationId xmlns:p14="http://schemas.microsoft.com/office/powerpoint/2010/main" val="250418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a:t>
            </a:fld>
            <a:endParaRPr lang="en-US" dirty="0"/>
          </a:p>
        </p:txBody>
      </p:sp>
    </p:spTree>
    <p:extLst>
      <p:ext uri="{BB962C8B-B14F-4D97-AF65-F5344CB8AC3E}">
        <p14:creationId xmlns:p14="http://schemas.microsoft.com/office/powerpoint/2010/main" val="119975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12</a:t>
            </a:fld>
            <a:endParaRPr lang="en-US" dirty="0"/>
          </a:p>
        </p:txBody>
      </p:sp>
    </p:spTree>
    <p:extLst>
      <p:ext uri="{BB962C8B-B14F-4D97-AF65-F5344CB8AC3E}">
        <p14:creationId xmlns:p14="http://schemas.microsoft.com/office/powerpoint/2010/main" val="261815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13</a:t>
            </a:fld>
            <a:endParaRPr lang="en-US" dirty="0"/>
          </a:p>
        </p:txBody>
      </p:sp>
    </p:spTree>
    <p:extLst>
      <p:ext uri="{BB962C8B-B14F-4D97-AF65-F5344CB8AC3E}">
        <p14:creationId xmlns:p14="http://schemas.microsoft.com/office/powerpoint/2010/main" val="327335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14</a:t>
            </a:fld>
            <a:endParaRPr lang="en-US" dirty="0"/>
          </a:p>
        </p:txBody>
      </p:sp>
    </p:spTree>
    <p:extLst>
      <p:ext uri="{BB962C8B-B14F-4D97-AF65-F5344CB8AC3E}">
        <p14:creationId xmlns:p14="http://schemas.microsoft.com/office/powerpoint/2010/main" val="4164975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15</a:t>
            </a:fld>
            <a:endParaRPr lang="en-US" dirty="0"/>
          </a:p>
        </p:txBody>
      </p:sp>
    </p:spTree>
    <p:extLst>
      <p:ext uri="{BB962C8B-B14F-4D97-AF65-F5344CB8AC3E}">
        <p14:creationId xmlns:p14="http://schemas.microsoft.com/office/powerpoint/2010/main" val="3484955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16</a:t>
            </a:fld>
            <a:endParaRPr lang="en-US" dirty="0"/>
          </a:p>
        </p:txBody>
      </p:sp>
    </p:spTree>
    <p:extLst>
      <p:ext uri="{BB962C8B-B14F-4D97-AF65-F5344CB8AC3E}">
        <p14:creationId xmlns:p14="http://schemas.microsoft.com/office/powerpoint/2010/main" val="239272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17</a:t>
            </a:fld>
            <a:endParaRPr lang="en-US" dirty="0"/>
          </a:p>
        </p:txBody>
      </p:sp>
    </p:spTree>
    <p:extLst>
      <p:ext uri="{BB962C8B-B14F-4D97-AF65-F5344CB8AC3E}">
        <p14:creationId xmlns:p14="http://schemas.microsoft.com/office/powerpoint/2010/main" val="1379415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18</a:t>
            </a:fld>
            <a:endParaRPr lang="en-US" dirty="0"/>
          </a:p>
        </p:txBody>
      </p:sp>
    </p:spTree>
    <p:extLst>
      <p:ext uri="{BB962C8B-B14F-4D97-AF65-F5344CB8AC3E}">
        <p14:creationId xmlns:p14="http://schemas.microsoft.com/office/powerpoint/2010/main" val="1748061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19</a:t>
            </a:fld>
            <a:endParaRPr lang="en-US" dirty="0"/>
          </a:p>
        </p:txBody>
      </p:sp>
    </p:spTree>
    <p:extLst>
      <p:ext uri="{BB962C8B-B14F-4D97-AF65-F5344CB8AC3E}">
        <p14:creationId xmlns:p14="http://schemas.microsoft.com/office/powerpoint/2010/main" val="2876706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20</a:t>
            </a:fld>
            <a:endParaRPr lang="en-US" dirty="0"/>
          </a:p>
        </p:txBody>
      </p:sp>
    </p:spTree>
    <p:extLst>
      <p:ext uri="{BB962C8B-B14F-4D97-AF65-F5344CB8AC3E}">
        <p14:creationId xmlns:p14="http://schemas.microsoft.com/office/powerpoint/2010/main" val="1979128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21</a:t>
            </a:fld>
            <a:endParaRPr lang="en-US" dirty="0"/>
          </a:p>
        </p:txBody>
      </p:sp>
    </p:spTree>
    <p:extLst>
      <p:ext uri="{BB962C8B-B14F-4D97-AF65-F5344CB8AC3E}">
        <p14:creationId xmlns:p14="http://schemas.microsoft.com/office/powerpoint/2010/main" val="2969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a:t>
            </a:fld>
            <a:endParaRPr lang="en-US" dirty="0"/>
          </a:p>
        </p:txBody>
      </p:sp>
    </p:spTree>
    <p:extLst>
      <p:ext uri="{BB962C8B-B14F-4D97-AF65-F5344CB8AC3E}">
        <p14:creationId xmlns:p14="http://schemas.microsoft.com/office/powerpoint/2010/main" val="2247476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22</a:t>
            </a:fld>
            <a:endParaRPr lang="en-US" dirty="0"/>
          </a:p>
        </p:txBody>
      </p:sp>
    </p:spTree>
    <p:extLst>
      <p:ext uri="{BB962C8B-B14F-4D97-AF65-F5344CB8AC3E}">
        <p14:creationId xmlns:p14="http://schemas.microsoft.com/office/powerpoint/2010/main" val="427590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23</a:t>
            </a:fld>
            <a:endParaRPr lang="en-US" dirty="0"/>
          </a:p>
        </p:txBody>
      </p:sp>
    </p:spTree>
    <p:extLst>
      <p:ext uri="{BB962C8B-B14F-4D97-AF65-F5344CB8AC3E}">
        <p14:creationId xmlns:p14="http://schemas.microsoft.com/office/powerpoint/2010/main" val="2749742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24</a:t>
            </a:fld>
            <a:endParaRPr lang="en-US" dirty="0"/>
          </a:p>
        </p:txBody>
      </p:sp>
    </p:spTree>
    <p:extLst>
      <p:ext uri="{BB962C8B-B14F-4D97-AF65-F5344CB8AC3E}">
        <p14:creationId xmlns:p14="http://schemas.microsoft.com/office/powerpoint/2010/main" val="2700157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25</a:t>
            </a:fld>
            <a:endParaRPr lang="en-US" dirty="0"/>
          </a:p>
        </p:txBody>
      </p:sp>
    </p:spTree>
    <p:extLst>
      <p:ext uri="{BB962C8B-B14F-4D97-AF65-F5344CB8AC3E}">
        <p14:creationId xmlns:p14="http://schemas.microsoft.com/office/powerpoint/2010/main" val="930963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26</a:t>
            </a:fld>
            <a:endParaRPr lang="en-US" dirty="0"/>
          </a:p>
        </p:txBody>
      </p:sp>
    </p:spTree>
    <p:extLst>
      <p:ext uri="{BB962C8B-B14F-4D97-AF65-F5344CB8AC3E}">
        <p14:creationId xmlns:p14="http://schemas.microsoft.com/office/powerpoint/2010/main" val="1312855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27</a:t>
            </a:fld>
            <a:endParaRPr lang="en-US" dirty="0"/>
          </a:p>
        </p:txBody>
      </p:sp>
    </p:spTree>
    <p:extLst>
      <p:ext uri="{BB962C8B-B14F-4D97-AF65-F5344CB8AC3E}">
        <p14:creationId xmlns:p14="http://schemas.microsoft.com/office/powerpoint/2010/main" val="97566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28</a:t>
            </a:fld>
            <a:endParaRPr lang="en-US" dirty="0"/>
          </a:p>
        </p:txBody>
      </p:sp>
    </p:spTree>
    <p:extLst>
      <p:ext uri="{BB962C8B-B14F-4D97-AF65-F5344CB8AC3E}">
        <p14:creationId xmlns:p14="http://schemas.microsoft.com/office/powerpoint/2010/main" val="1555032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29</a:t>
            </a:fld>
            <a:endParaRPr lang="en-US" dirty="0"/>
          </a:p>
        </p:txBody>
      </p:sp>
    </p:spTree>
    <p:extLst>
      <p:ext uri="{BB962C8B-B14F-4D97-AF65-F5344CB8AC3E}">
        <p14:creationId xmlns:p14="http://schemas.microsoft.com/office/powerpoint/2010/main" val="1164510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30</a:t>
            </a:fld>
            <a:endParaRPr lang="en-US" dirty="0"/>
          </a:p>
        </p:txBody>
      </p:sp>
    </p:spTree>
    <p:extLst>
      <p:ext uri="{BB962C8B-B14F-4D97-AF65-F5344CB8AC3E}">
        <p14:creationId xmlns:p14="http://schemas.microsoft.com/office/powerpoint/2010/main" val="1885224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31</a:t>
            </a:fld>
            <a:endParaRPr lang="en-US" dirty="0"/>
          </a:p>
        </p:txBody>
      </p:sp>
    </p:spTree>
    <p:extLst>
      <p:ext uri="{BB962C8B-B14F-4D97-AF65-F5344CB8AC3E}">
        <p14:creationId xmlns:p14="http://schemas.microsoft.com/office/powerpoint/2010/main" val="49501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5</a:t>
            </a:fld>
            <a:endParaRPr lang="en-US" dirty="0"/>
          </a:p>
        </p:txBody>
      </p:sp>
    </p:spTree>
    <p:extLst>
      <p:ext uri="{BB962C8B-B14F-4D97-AF65-F5344CB8AC3E}">
        <p14:creationId xmlns:p14="http://schemas.microsoft.com/office/powerpoint/2010/main" val="935868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32</a:t>
            </a:fld>
            <a:endParaRPr lang="en-US" dirty="0"/>
          </a:p>
        </p:txBody>
      </p:sp>
    </p:spTree>
    <p:extLst>
      <p:ext uri="{BB962C8B-B14F-4D97-AF65-F5344CB8AC3E}">
        <p14:creationId xmlns:p14="http://schemas.microsoft.com/office/powerpoint/2010/main" val="1051271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33</a:t>
            </a:fld>
            <a:endParaRPr lang="en-US" dirty="0"/>
          </a:p>
        </p:txBody>
      </p:sp>
    </p:spTree>
    <p:extLst>
      <p:ext uri="{BB962C8B-B14F-4D97-AF65-F5344CB8AC3E}">
        <p14:creationId xmlns:p14="http://schemas.microsoft.com/office/powerpoint/2010/main" val="4282948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34</a:t>
            </a:fld>
            <a:endParaRPr lang="en-US" dirty="0"/>
          </a:p>
        </p:txBody>
      </p:sp>
    </p:spTree>
    <p:extLst>
      <p:ext uri="{BB962C8B-B14F-4D97-AF65-F5344CB8AC3E}">
        <p14:creationId xmlns:p14="http://schemas.microsoft.com/office/powerpoint/2010/main" val="3527961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35</a:t>
            </a:fld>
            <a:endParaRPr lang="en-US" dirty="0"/>
          </a:p>
        </p:txBody>
      </p:sp>
    </p:spTree>
    <p:extLst>
      <p:ext uri="{BB962C8B-B14F-4D97-AF65-F5344CB8AC3E}">
        <p14:creationId xmlns:p14="http://schemas.microsoft.com/office/powerpoint/2010/main" val="3346466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36</a:t>
            </a:fld>
            <a:endParaRPr lang="en-US" dirty="0"/>
          </a:p>
        </p:txBody>
      </p:sp>
    </p:spTree>
    <p:extLst>
      <p:ext uri="{BB962C8B-B14F-4D97-AF65-F5344CB8AC3E}">
        <p14:creationId xmlns:p14="http://schemas.microsoft.com/office/powerpoint/2010/main" val="3713644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37</a:t>
            </a:fld>
            <a:endParaRPr lang="en-US" dirty="0"/>
          </a:p>
        </p:txBody>
      </p:sp>
    </p:spTree>
    <p:extLst>
      <p:ext uri="{BB962C8B-B14F-4D97-AF65-F5344CB8AC3E}">
        <p14:creationId xmlns:p14="http://schemas.microsoft.com/office/powerpoint/2010/main" val="2436269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38</a:t>
            </a:fld>
            <a:endParaRPr lang="en-US" dirty="0"/>
          </a:p>
        </p:txBody>
      </p:sp>
    </p:spTree>
    <p:extLst>
      <p:ext uri="{BB962C8B-B14F-4D97-AF65-F5344CB8AC3E}">
        <p14:creationId xmlns:p14="http://schemas.microsoft.com/office/powerpoint/2010/main" val="1663493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39</a:t>
            </a:fld>
            <a:endParaRPr lang="en-US" dirty="0"/>
          </a:p>
        </p:txBody>
      </p:sp>
    </p:spTree>
    <p:extLst>
      <p:ext uri="{BB962C8B-B14F-4D97-AF65-F5344CB8AC3E}">
        <p14:creationId xmlns:p14="http://schemas.microsoft.com/office/powerpoint/2010/main" val="3719180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40</a:t>
            </a:fld>
            <a:endParaRPr lang="en-US" dirty="0"/>
          </a:p>
        </p:txBody>
      </p:sp>
    </p:spTree>
    <p:extLst>
      <p:ext uri="{BB962C8B-B14F-4D97-AF65-F5344CB8AC3E}">
        <p14:creationId xmlns:p14="http://schemas.microsoft.com/office/powerpoint/2010/main" val="209363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6</a:t>
            </a:fld>
            <a:endParaRPr lang="en-US" dirty="0"/>
          </a:p>
        </p:txBody>
      </p:sp>
    </p:spTree>
    <p:extLst>
      <p:ext uri="{BB962C8B-B14F-4D97-AF65-F5344CB8AC3E}">
        <p14:creationId xmlns:p14="http://schemas.microsoft.com/office/powerpoint/2010/main" val="90606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7</a:t>
            </a:fld>
            <a:endParaRPr lang="en-US" dirty="0"/>
          </a:p>
        </p:txBody>
      </p:sp>
    </p:spTree>
    <p:extLst>
      <p:ext uri="{BB962C8B-B14F-4D97-AF65-F5344CB8AC3E}">
        <p14:creationId xmlns:p14="http://schemas.microsoft.com/office/powerpoint/2010/main" val="428858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8</a:t>
            </a:fld>
            <a:endParaRPr lang="en-US" dirty="0"/>
          </a:p>
        </p:txBody>
      </p:sp>
    </p:spTree>
    <p:extLst>
      <p:ext uri="{BB962C8B-B14F-4D97-AF65-F5344CB8AC3E}">
        <p14:creationId xmlns:p14="http://schemas.microsoft.com/office/powerpoint/2010/main" val="73020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9</a:t>
            </a:fld>
            <a:endParaRPr lang="en-US" dirty="0"/>
          </a:p>
        </p:txBody>
      </p:sp>
    </p:spTree>
    <p:extLst>
      <p:ext uri="{BB962C8B-B14F-4D97-AF65-F5344CB8AC3E}">
        <p14:creationId xmlns:p14="http://schemas.microsoft.com/office/powerpoint/2010/main" val="331530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10</a:t>
            </a:fld>
            <a:endParaRPr lang="en-US" dirty="0"/>
          </a:p>
        </p:txBody>
      </p:sp>
    </p:spTree>
    <p:extLst>
      <p:ext uri="{BB962C8B-B14F-4D97-AF65-F5344CB8AC3E}">
        <p14:creationId xmlns:p14="http://schemas.microsoft.com/office/powerpoint/2010/main" val="294513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11</a:t>
            </a:fld>
            <a:endParaRPr lang="en-US" dirty="0"/>
          </a:p>
        </p:txBody>
      </p:sp>
    </p:spTree>
    <p:extLst>
      <p:ext uri="{BB962C8B-B14F-4D97-AF65-F5344CB8AC3E}">
        <p14:creationId xmlns:p14="http://schemas.microsoft.com/office/powerpoint/2010/main" val="33152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897890"/>
            <a:ext cx="6217920" cy="191008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2881630"/>
            <a:ext cx="54864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DF1B4E-753F-4BFF-9177-8309921CCFF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377988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F1B4E-753F-4BFF-9177-8309921CCFF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349123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292100"/>
            <a:ext cx="1577340" cy="46494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292100"/>
            <a:ext cx="4640580" cy="46494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F1B4E-753F-4BFF-9177-8309921CCFF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208183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F1B4E-753F-4BFF-9177-8309921CCFF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265433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1367791"/>
            <a:ext cx="6309360" cy="2282190"/>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3671571"/>
            <a:ext cx="6309360" cy="1200150"/>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F1B4E-753F-4BFF-9177-8309921CCFF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401518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460500"/>
            <a:ext cx="310896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1460500"/>
            <a:ext cx="310896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F1B4E-753F-4BFF-9177-8309921CCFF4}"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309391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292101"/>
            <a:ext cx="6309360" cy="10604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1344930"/>
            <a:ext cx="3094672"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2004060"/>
            <a:ext cx="3094672"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1344930"/>
            <a:ext cx="3109913"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2004060"/>
            <a:ext cx="3109913"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F1B4E-753F-4BFF-9177-8309921CCFF4}"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95532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F1B4E-753F-4BFF-9177-8309921CCFF4}"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60640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F1B4E-753F-4BFF-9177-8309921CCFF4}"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120481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365760"/>
            <a:ext cx="2359342" cy="12801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789941"/>
            <a:ext cx="370332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1645920"/>
            <a:ext cx="2359342"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4DF1B4E-753F-4BFF-9177-8309921CCFF4}"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226655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365760"/>
            <a:ext cx="2359342" cy="12801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789941"/>
            <a:ext cx="3703320" cy="3898900"/>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1645920"/>
            <a:ext cx="2359342"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4DF1B4E-753F-4BFF-9177-8309921CCFF4}"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178386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92101"/>
            <a:ext cx="6309360" cy="10604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460500"/>
            <a:ext cx="6309360" cy="34810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5085081"/>
            <a:ext cx="1645920" cy="292100"/>
          </a:xfrm>
          <a:prstGeom prst="rect">
            <a:avLst/>
          </a:prstGeom>
        </p:spPr>
        <p:txBody>
          <a:bodyPr vert="horz" lIns="91440" tIns="45720" rIns="91440" bIns="45720" rtlCol="0" anchor="ctr"/>
          <a:lstStyle>
            <a:lvl1pPr algn="l">
              <a:defRPr sz="960">
                <a:solidFill>
                  <a:schemeClr val="tx1">
                    <a:tint val="75000"/>
                  </a:schemeClr>
                </a:solidFill>
              </a:defRPr>
            </a:lvl1pPr>
          </a:lstStyle>
          <a:p>
            <a:fld id="{F4DF1B4E-753F-4BFF-9177-8309921CCFF4}" type="datetimeFigureOut">
              <a:rPr lang="en-US" smtClean="0"/>
              <a:t>5/3/2023</a:t>
            </a:fld>
            <a:endParaRPr lang="en-US"/>
          </a:p>
        </p:txBody>
      </p:sp>
      <p:sp>
        <p:nvSpPr>
          <p:cNvPr id="5" name="Footer Placeholder 4"/>
          <p:cNvSpPr>
            <a:spLocks noGrp="1"/>
          </p:cNvSpPr>
          <p:nvPr>
            <p:ph type="ftr" sz="quarter" idx="3"/>
          </p:nvPr>
        </p:nvSpPr>
        <p:spPr>
          <a:xfrm>
            <a:off x="2423160" y="5085081"/>
            <a:ext cx="2468880" cy="292100"/>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5085081"/>
            <a:ext cx="1645920" cy="292100"/>
          </a:xfrm>
          <a:prstGeom prst="rect">
            <a:avLst/>
          </a:prstGeom>
        </p:spPr>
        <p:txBody>
          <a:bodyPr vert="horz" lIns="91440" tIns="45720" rIns="91440" bIns="45720" rtlCol="0" anchor="ctr"/>
          <a:lstStyle>
            <a:lvl1pPr algn="r">
              <a:defRPr sz="960">
                <a:solidFill>
                  <a:schemeClr val="tx1">
                    <a:tint val="75000"/>
                  </a:schemeClr>
                </a:solidFill>
              </a:defRPr>
            </a:lvl1pPr>
          </a:lstStyle>
          <a:p>
            <a:fld id="{CB43B869-59DD-4307-B6C2-A5E6378CDFE1}" type="slidenum">
              <a:rPr lang="en-US" smtClean="0"/>
              <a:t>‹#›</a:t>
            </a:fld>
            <a:endParaRPr lang="en-US"/>
          </a:p>
        </p:txBody>
      </p:sp>
      <p:sp>
        <p:nvSpPr>
          <p:cNvPr id="7" name="Rectangle 6">
            <a:extLst>
              <a:ext uri="{FF2B5EF4-FFF2-40B4-BE49-F238E27FC236}">
                <a16:creationId xmlns:a16="http://schemas.microsoft.com/office/drawing/2014/main" id="{FED52BA7-A0A6-01AE-5046-C2D9770DF398}"/>
              </a:ext>
            </a:extLst>
          </p:cNvPr>
          <p:cNvSpPr/>
          <p:nvPr userDrawn="1"/>
        </p:nvSpPr>
        <p:spPr>
          <a:xfrm>
            <a:off x="45720" y="45720"/>
            <a:ext cx="7223760" cy="53949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31520" rtl="0" eaLnBrk="1" latinLnBrk="0" hangingPunct="1">
              <a:defRPr sz="1440" kern="1200">
                <a:solidFill>
                  <a:schemeClr val="lt1"/>
                </a:solidFill>
                <a:latin typeface="+mn-lt"/>
                <a:ea typeface="+mn-ea"/>
                <a:cs typeface="+mn-cs"/>
              </a:defRPr>
            </a:lvl1pPr>
            <a:lvl2pPr marL="365760" algn="l" defTabSz="731520" rtl="0" eaLnBrk="1" latinLnBrk="0" hangingPunct="1">
              <a:defRPr sz="1440" kern="1200">
                <a:solidFill>
                  <a:schemeClr val="lt1"/>
                </a:solidFill>
                <a:latin typeface="+mn-lt"/>
                <a:ea typeface="+mn-ea"/>
                <a:cs typeface="+mn-cs"/>
              </a:defRPr>
            </a:lvl2pPr>
            <a:lvl3pPr marL="731520" algn="l" defTabSz="731520" rtl="0" eaLnBrk="1" latinLnBrk="0" hangingPunct="1">
              <a:defRPr sz="1440" kern="1200">
                <a:solidFill>
                  <a:schemeClr val="lt1"/>
                </a:solidFill>
                <a:latin typeface="+mn-lt"/>
                <a:ea typeface="+mn-ea"/>
                <a:cs typeface="+mn-cs"/>
              </a:defRPr>
            </a:lvl3pPr>
            <a:lvl4pPr marL="1097280" algn="l" defTabSz="731520" rtl="0" eaLnBrk="1" latinLnBrk="0" hangingPunct="1">
              <a:defRPr sz="1440" kern="1200">
                <a:solidFill>
                  <a:schemeClr val="lt1"/>
                </a:solidFill>
                <a:latin typeface="+mn-lt"/>
                <a:ea typeface="+mn-ea"/>
                <a:cs typeface="+mn-cs"/>
              </a:defRPr>
            </a:lvl4pPr>
            <a:lvl5pPr marL="1463040" algn="l" defTabSz="731520" rtl="0" eaLnBrk="1" latinLnBrk="0" hangingPunct="1">
              <a:defRPr sz="1440" kern="1200">
                <a:solidFill>
                  <a:schemeClr val="lt1"/>
                </a:solidFill>
                <a:latin typeface="+mn-lt"/>
                <a:ea typeface="+mn-ea"/>
                <a:cs typeface="+mn-cs"/>
              </a:defRPr>
            </a:lvl5pPr>
            <a:lvl6pPr marL="1828800" algn="l" defTabSz="731520" rtl="0" eaLnBrk="1" latinLnBrk="0" hangingPunct="1">
              <a:defRPr sz="1440" kern="1200">
                <a:solidFill>
                  <a:schemeClr val="lt1"/>
                </a:solidFill>
                <a:latin typeface="+mn-lt"/>
                <a:ea typeface="+mn-ea"/>
                <a:cs typeface="+mn-cs"/>
              </a:defRPr>
            </a:lvl6pPr>
            <a:lvl7pPr marL="2194560" algn="l" defTabSz="731520" rtl="0" eaLnBrk="1" latinLnBrk="0" hangingPunct="1">
              <a:defRPr sz="1440" kern="1200">
                <a:solidFill>
                  <a:schemeClr val="lt1"/>
                </a:solidFill>
                <a:latin typeface="+mn-lt"/>
                <a:ea typeface="+mn-ea"/>
                <a:cs typeface="+mn-cs"/>
              </a:defRPr>
            </a:lvl7pPr>
            <a:lvl8pPr marL="2560320" algn="l" defTabSz="731520" rtl="0" eaLnBrk="1" latinLnBrk="0" hangingPunct="1">
              <a:defRPr sz="1440" kern="1200">
                <a:solidFill>
                  <a:schemeClr val="lt1"/>
                </a:solidFill>
                <a:latin typeface="+mn-lt"/>
                <a:ea typeface="+mn-ea"/>
                <a:cs typeface="+mn-cs"/>
              </a:defRPr>
            </a:lvl8pPr>
            <a:lvl9pPr marL="2926080" algn="l" defTabSz="731520" rtl="0" eaLnBrk="1" latinLnBrk="0" hangingPunct="1">
              <a:defRPr sz="1440" kern="1200">
                <a:solidFill>
                  <a:schemeClr val="lt1"/>
                </a:solidFill>
                <a:latin typeface="+mn-lt"/>
                <a:ea typeface="+mn-ea"/>
                <a:cs typeface="+mn-cs"/>
              </a:defRPr>
            </a:lvl9pPr>
          </a:lstStyle>
          <a:p>
            <a:pPr algn="ctr"/>
            <a:endParaRPr lang="en-US" sz="1080"/>
          </a:p>
        </p:txBody>
      </p:sp>
    </p:spTree>
    <p:extLst>
      <p:ext uri="{BB962C8B-B14F-4D97-AF65-F5344CB8AC3E}">
        <p14:creationId xmlns:p14="http://schemas.microsoft.com/office/powerpoint/2010/main" val="3504072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9BDA988F-BF48-E778-7B41-13D2B368E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9" y="112222"/>
            <a:ext cx="7120721" cy="5261955"/>
          </a:xfrm>
          <a:prstGeom prst="rect">
            <a:avLst/>
          </a:prstGeom>
        </p:spPr>
      </p:pic>
      <p:sp>
        <p:nvSpPr>
          <p:cNvPr id="6" name="TextBox 5">
            <a:extLst>
              <a:ext uri="{FF2B5EF4-FFF2-40B4-BE49-F238E27FC236}">
                <a16:creationId xmlns:a16="http://schemas.microsoft.com/office/drawing/2014/main" id="{2E3CFC53-296C-8178-474C-E8231C08D98D}"/>
              </a:ext>
            </a:extLst>
          </p:cNvPr>
          <p:cNvSpPr txBox="1"/>
          <p:nvPr/>
        </p:nvSpPr>
        <p:spPr>
          <a:xfrm>
            <a:off x="243616" y="4837695"/>
            <a:ext cx="3076483" cy="523220"/>
          </a:xfrm>
          <a:prstGeom prst="rect">
            <a:avLst/>
          </a:prstGeom>
          <a:noFill/>
        </p:spPr>
        <p:txBody>
          <a:bodyPr wrap="none" rtlCol="0">
            <a:spAutoFit/>
          </a:bodyPr>
          <a:lstStyle/>
          <a:p>
            <a:r>
              <a:rPr lang="en-US" sz="2800" b="1" dirty="0">
                <a:solidFill>
                  <a:srgbClr val="FFFF00"/>
                </a:solidFill>
                <a:latin typeface="Freestyle Script" panose="030804020302050B0404" pitchFamily="66" charset="0"/>
                <a:cs typeface="Aldhabi" panose="01000000000000000000" pitchFamily="2" charset="-78"/>
              </a:rPr>
              <a:t>How Watson Turned the Trick</a:t>
            </a:r>
          </a:p>
        </p:txBody>
      </p:sp>
    </p:spTree>
    <p:extLst>
      <p:ext uri="{BB962C8B-B14F-4D97-AF65-F5344CB8AC3E}">
        <p14:creationId xmlns:p14="http://schemas.microsoft.com/office/powerpoint/2010/main" val="21483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0F91C7-4BAC-581C-E8D3-BFA719AECB79}"/>
              </a:ext>
            </a:extLst>
          </p:cNvPr>
          <p:cNvGrpSpPr/>
          <p:nvPr/>
        </p:nvGrpSpPr>
        <p:grpSpPr>
          <a:xfrm>
            <a:off x="207818" y="1749189"/>
            <a:ext cx="6949440" cy="3546018"/>
            <a:chOff x="207818" y="1749189"/>
            <a:chExt cx="6650182" cy="3546018"/>
          </a:xfrm>
        </p:grpSpPr>
        <p:pic>
          <p:nvPicPr>
            <p:cNvPr id="2" name="Picture 1" descr="Diagram, engineering drawing&#10;&#10;Description automatically generated">
              <a:extLst>
                <a:ext uri="{FF2B5EF4-FFF2-40B4-BE49-F238E27FC236}">
                  <a16:creationId xmlns:a16="http://schemas.microsoft.com/office/drawing/2014/main" id="{2D6D3184-9FB0-77A8-BB76-E8BB9657FAA5}"/>
                </a:ext>
              </a:extLst>
            </p:cNvPr>
            <p:cNvPicPr>
              <a:picLocks noChangeAspect="1"/>
            </p:cNvPicPr>
            <p:nvPr/>
          </p:nvPicPr>
          <p:blipFill rotWithShape="1">
            <a:blip r:embed="rId3">
              <a:extLst>
                <a:ext uri="{28A0092B-C50C-407E-A947-70E740481C1C}">
                  <a14:useLocalDpi xmlns:a14="http://schemas.microsoft.com/office/drawing/2010/main" val="0"/>
                </a:ext>
              </a:extLst>
            </a:blip>
            <a:srcRect l="5373" t="35498" r="3687" b="5562"/>
            <a:stretch/>
          </p:blipFill>
          <p:spPr>
            <a:xfrm>
              <a:off x="207818" y="2061556"/>
              <a:ext cx="6650182" cy="3233651"/>
            </a:xfrm>
            <a:prstGeom prst="rect">
              <a:avLst/>
            </a:prstGeom>
          </p:spPr>
        </p:pic>
        <p:sp>
          <p:nvSpPr>
            <p:cNvPr id="4" name="Oval 3">
              <a:extLst>
                <a:ext uri="{FF2B5EF4-FFF2-40B4-BE49-F238E27FC236}">
                  <a16:creationId xmlns:a16="http://schemas.microsoft.com/office/drawing/2014/main" id="{551F5BCA-51ED-5890-742F-34F4E6F9AC2E}"/>
                </a:ext>
              </a:extLst>
            </p:cNvPr>
            <p:cNvSpPr/>
            <p:nvPr/>
          </p:nvSpPr>
          <p:spPr>
            <a:xfrm rot="21400763">
              <a:off x="1836072" y="1749189"/>
              <a:ext cx="420059" cy="11243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9903C70-5296-7C85-A72A-74E68A8DD2E4}"/>
              </a:ext>
            </a:extLst>
          </p:cNvPr>
          <p:cNvSpPr txBox="1"/>
          <p:nvPr/>
        </p:nvSpPr>
        <p:spPr>
          <a:xfrm>
            <a:off x="290946" y="463055"/>
            <a:ext cx="4305992" cy="523220"/>
          </a:xfrm>
          <a:prstGeom prst="callout1">
            <a:avLst>
              <a:gd name="adj1" fmla="val 100163"/>
              <a:gd name="adj2" fmla="val 23924"/>
              <a:gd name="adj3" fmla="val 282920"/>
              <a:gd name="adj4" fmla="val 2362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I’M STILL CONFUSED… ARE YOU DRAWING INDUCTIONS OR DEDUCTIONS?</a:t>
            </a:r>
          </a:p>
        </p:txBody>
      </p:sp>
    </p:spTree>
    <p:extLst>
      <p:ext uri="{BB962C8B-B14F-4D97-AF65-F5344CB8AC3E}">
        <p14:creationId xmlns:p14="http://schemas.microsoft.com/office/powerpoint/2010/main" val="282530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35D9D66-143F-DCAB-4C30-71693A1C7B2C}"/>
              </a:ext>
            </a:extLst>
          </p:cNvPr>
          <p:cNvGrpSpPr/>
          <p:nvPr/>
        </p:nvGrpSpPr>
        <p:grpSpPr>
          <a:xfrm>
            <a:off x="182880" y="3154942"/>
            <a:ext cx="6949440" cy="2090390"/>
            <a:chOff x="141318" y="2863996"/>
            <a:chExt cx="6724996" cy="2090390"/>
          </a:xfrm>
        </p:grpSpPr>
        <p:pic>
          <p:nvPicPr>
            <p:cNvPr id="2" name="Picture 1" descr="Diagram&#10;&#10;Description automatically generated">
              <a:extLst>
                <a:ext uri="{FF2B5EF4-FFF2-40B4-BE49-F238E27FC236}">
                  <a16:creationId xmlns:a16="http://schemas.microsoft.com/office/drawing/2014/main" id="{58B6CD25-4F66-1BDE-0841-5EF9C3AB9BE5}"/>
                </a:ext>
              </a:extLst>
            </p:cNvPr>
            <p:cNvPicPr>
              <a:picLocks noChangeAspect="1"/>
            </p:cNvPicPr>
            <p:nvPr/>
          </p:nvPicPr>
          <p:blipFill rotWithShape="1">
            <a:blip r:embed="rId3">
              <a:extLst>
                <a:ext uri="{28A0092B-C50C-407E-A947-70E740481C1C}">
                  <a14:useLocalDpi xmlns:a14="http://schemas.microsoft.com/office/drawing/2010/main" val="0"/>
                </a:ext>
              </a:extLst>
            </a:blip>
            <a:srcRect l="3722" t="58939" r="4314" b="4394"/>
            <a:stretch/>
          </p:blipFill>
          <p:spPr>
            <a:xfrm>
              <a:off x="141318" y="2942705"/>
              <a:ext cx="6724996" cy="2011681"/>
            </a:xfrm>
            <a:prstGeom prst="rect">
              <a:avLst/>
            </a:prstGeom>
          </p:spPr>
        </p:pic>
        <p:sp>
          <p:nvSpPr>
            <p:cNvPr id="4" name="Oval 3">
              <a:extLst>
                <a:ext uri="{FF2B5EF4-FFF2-40B4-BE49-F238E27FC236}">
                  <a16:creationId xmlns:a16="http://schemas.microsoft.com/office/drawing/2014/main" id="{5AF44F3F-35CD-62D0-62CD-770F6F98A800}"/>
                </a:ext>
              </a:extLst>
            </p:cNvPr>
            <p:cNvSpPr/>
            <p:nvPr/>
          </p:nvSpPr>
          <p:spPr>
            <a:xfrm>
              <a:off x="2516499" y="2863997"/>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65B73E5-B318-AD90-FD5F-49AEADD46A61}"/>
                </a:ext>
              </a:extLst>
            </p:cNvPr>
            <p:cNvSpPr/>
            <p:nvPr/>
          </p:nvSpPr>
          <p:spPr>
            <a:xfrm>
              <a:off x="4748485" y="2863996"/>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66F6E62E-28EA-8D1F-DAA7-90DAD81817A3}"/>
              </a:ext>
            </a:extLst>
          </p:cNvPr>
          <p:cNvSpPr txBox="1"/>
          <p:nvPr/>
        </p:nvSpPr>
        <p:spPr>
          <a:xfrm>
            <a:off x="473572" y="1043844"/>
            <a:ext cx="6736666" cy="523220"/>
          </a:xfrm>
          <a:prstGeom prst="callout1">
            <a:avLst>
              <a:gd name="adj1" fmla="val 102205"/>
              <a:gd name="adj2" fmla="val 43463"/>
              <a:gd name="adj3" fmla="val 458557"/>
              <a:gd name="adj4" fmla="val 4407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WILL GLADLY GIVE YOU AN EXAMPLE… I AM ABLE TO SAY YOU WERE GREATLY PRE-OCCUPIED WHEN YOU DRESSED THIS MORNING.</a:t>
            </a:r>
          </a:p>
        </p:txBody>
      </p:sp>
      <p:sp>
        <p:nvSpPr>
          <p:cNvPr id="7" name="TextBox 6">
            <a:extLst>
              <a:ext uri="{FF2B5EF4-FFF2-40B4-BE49-F238E27FC236}">
                <a16:creationId xmlns:a16="http://schemas.microsoft.com/office/drawing/2014/main" id="{5FA6A2A6-D319-E386-9270-24FB3308604B}"/>
              </a:ext>
            </a:extLst>
          </p:cNvPr>
          <p:cNvSpPr txBox="1"/>
          <p:nvPr/>
        </p:nvSpPr>
        <p:spPr>
          <a:xfrm>
            <a:off x="3841905" y="1995397"/>
            <a:ext cx="3089136" cy="523220"/>
          </a:xfrm>
          <a:prstGeom prst="callout1">
            <a:avLst>
              <a:gd name="adj1" fmla="val 97148"/>
              <a:gd name="adj2" fmla="val 60650"/>
              <a:gd name="adj3" fmla="val 258096"/>
              <a:gd name="adj4" fmla="val 6113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EXCELLENT! HOW COULD YOU POSSIBLY KNOW THAT?</a:t>
            </a:r>
          </a:p>
        </p:txBody>
      </p:sp>
    </p:spTree>
    <p:extLst>
      <p:ext uri="{BB962C8B-B14F-4D97-AF65-F5344CB8AC3E}">
        <p14:creationId xmlns:p14="http://schemas.microsoft.com/office/powerpoint/2010/main" val="137204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393EDA6-4D95-D92A-01C0-50FE10117E58}"/>
              </a:ext>
            </a:extLst>
          </p:cNvPr>
          <p:cNvGrpSpPr/>
          <p:nvPr/>
        </p:nvGrpSpPr>
        <p:grpSpPr>
          <a:xfrm>
            <a:off x="182880" y="2830746"/>
            <a:ext cx="6949440" cy="2489399"/>
            <a:chOff x="532015" y="2997001"/>
            <a:chExt cx="6724996" cy="2489399"/>
          </a:xfrm>
        </p:grpSpPr>
        <p:pic>
          <p:nvPicPr>
            <p:cNvPr id="2" name="Picture 1" descr="Diagram&#10;&#10;Description automatically generated">
              <a:extLst>
                <a:ext uri="{FF2B5EF4-FFF2-40B4-BE49-F238E27FC236}">
                  <a16:creationId xmlns:a16="http://schemas.microsoft.com/office/drawing/2014/main" id="{8ACDD007-9517-A9B9-F18F-693C3135E21D}"/>
                </a:ext>
              </a:extLst>
            </p:cNvPr>
            <p:cNvPicPr>
              <a:picLocks noChangeAspect="1"/>
            </p:cNvPicPr>
            <p:nvPr/>
          </p:nvPicPr>
          <p:blipFill rotWithShape="1">
            <a:blip r:embed="rId3">
              <a:extLst>
                <a:ext uri="{28A0092B-C50C-407E-A947-70E740481C1C}">
                  <a14:useLocalDpi xmlns:a14="http://schemas.microsoft.com/office/drawing/2010/main" val="0"/>
                </a:ext>
              </a:extLst>
            </a:blip>
            <a:srcRect l="5207" t="59842" r="2829" b="2734"/>
            <a:stretch/>
          </p:blipFill>
          <p:spPr>
            <a:xfrm>
              <a:off x="532015" y="3433156"/>
              <a:ext cx="6724996" cy="2053244"/>
            </a:xfrm>
            <a:prstGeom prst="rect">
              <a:avLst/>
            </a:prstGeom>
          </p:spPr>
        </p:pic>
        <p:sp>
          <p:nvSpPr>
            <p:cNvPr id="4" name="Oval 3">
              <a:extLst>
                <a:ext uri="{FF2B5EF4-FFF2-40B4-BE49-F238E27FC236}">
                  <a16:creationId xmlns:a16="http://schemas.microsoft.com/office/drawing/2014/main" id="{18A973FF-854E-C186-7484-8B28C3E195F4}"/>
                </a:ext>
              </a:extLst>
            </p:cNvPr>
            <p:cNvSpPr/>
            <p:nvPr/>
          </p:nvSpPr>
          <p:spPr>
            <a:xfrm>
              <a:off x="3953767" y="2997001"/>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C3558FF3-ADCB-EC97-6871-0FE10227EABF}"/>
              </a:ext>
            </a:extLst>
          </p:cNvPr>
          <p:cNvSpPr txBox="1"/>
          <p:nvPr/>
        </p:nvSpPr>
        <p:spPr>
          <a:xfrm>
            <a:off x="1088968" y="1504673"/>
            <a:ext cx="4937759" cy="738664"/>
          </a:xfrm>
          <a:prstGeom prst="callout1">
            <a:avLst>
              <a:gd name="adj1" fmla="val 116740"/>
              <a:gd name="adj2" fmla="val 51634"/>
              <a:gd name="adj3" fmla="val 272813"/>
              <a:gd name="adj4" fmla="val 5180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BECAUSE YOU ARE USUALLY A VERY TIDY YOUNG LAD, AND YET YOU HAVE MISBUTTONED YOUR SHIRT, MISSING TWO OF THE BUTTON-HOLES.</a:t>
            </a:r>
          </a:p>
        </p:txBody>
      </p:sp>
    </p:spTree>
    <p:extLst>
      <p:ext uri="{BB962C8B-B14F-4D97-AF65-F5344CB8AC3E}">
        <p14:creationId xmlns:p14="http://schemas.microsoft.com/office/powerpoint/2010/main" val="261889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DE7E03-749F-91A9-302F-1BDB7070B27A}"/>
              </a:ext>
            </a:extLst>
          </p:cNvPr>
          <p:cNvGrpSpPr/>
          <p:nvPr/>
        </p:nvGrpSpPr>
        <p:grpSpPr>
          <a:xfrm>
            <a:off x="182880" y="2440048"/>
            <a:ext cx="6949440" cy="2899980"/>
            <a:chOff x="182881" y="2265481"/>
            <a:chExt cx="6824749" cy="2899980"/>
          </a:xfrm>
        </p:grpSpPr>
        <p:pic>
          <p:nvPicPr>
            <p:cNvPr id="2" name="Picture 1" descr="Diagram&#10;&#10;Description automatically generated">
              <a:extLst>
                <a:ext uri="{FF2B5EF4-FFF2-40B4-BE49-F238E27FC236}">
                  <a16:creationId xmlns:a16="http://schemas.microsoft.com/office/drawing/2014/main" id="{BB6C002B-E37D-9075-774B-70C56A496E68}"/>
                </a:ext>
              </a:extLst>
            </p:cNvPr>
            <p:cNvPicPr>
              <a:picLocks noChangeAspect="1"/>
            </p:cNvPicPr>
            <p:nvPr/>
          </p:nvPicPr>
          <p:blipFill rotWithShape="1">
            <a:blip r:embed="rId3">
              <a:extLst>
                <a:ext uri="{28A0092B-C50C-407E-A947-70E740481C1C}">
                  <a14:useLocalDpi xmlns:a14="http://schemas.microsoft.com/office/drawing/2010/main" val="0"/>
                </a:ext>
              </a:extLst>
            </a:blip>
            <a:srcRect l="3281" t="52031" r="3391" b="3818"/>
            <a:stretch/>
          </p:blipFill>
          <p:spPr>
            <a:xfrm>
              <a:off x="182881" y="2743200"/>
              <a:ext cx="6824749" cy="2422261"/>
            </a:xfrm>
            <a:prstGeom prst="rect">
              <a:avLst/>
            </a:prstGeom>
          </p:spPr>
        </p:pic>
        <p:sp>
          <p:nvSpPr>
            <p:cNvPr id="4" name="Oval 3">
              <a:extLst>
                <a:ext uri="{FF2B5EF4-FFF2-40B4-BE49-F238E27FC236}">
                  <a16:creationId xmlns:a16="http://schemas.microsoft.com/office/drawing/2014/main" id="{100CCC40-DB6A-65F0-E6AF-E087E1BA8B13}"/>
                </a:ext>
              </a:extLst>
            </p:cNvPr>
            <p:cNvSpPr/>
            <p:nvPr/>
          </p:nvSpPr>
          <p:spPr>
            <a:xfrm>
              <a:off x="5720879" y="2265481"/>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A8C30AD-8851-1081-8A83-C78EB058821B}"/>
              </a:ext>
            </a:extLst>
          </p:cNvPr>
          <p:cNvSpPr txBox="1"/>
          <p:nvPr/>
        </p:nvSpPr>
        <p:spPr>
          <a:xfrm>
            <a:off x="1237958" y="1093193"/>
            <a:ext cx="5660376" cy="738664"/>
          </a:xfrm>
          <a:prstGeom prst="callout1">
            <a:avLst>
              <a:gd name="adj1" fmla="val 99996"/>
              <a:gd name="adj2" fmla="val 80517"/>
              <a:gd name="adj3" fmla="val 273564"/>
              <a:gd name="adj4" fmla="val 8125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INTERESTING… YOUNG STAMFORD HERE IS IN SUCH A DISORDERLY MANNER ALMOST EACH MORNING, BUT I DO NOT BELIEVE HIS PROBLEM IS PRE-OCCUPATION.</a:t>
            </a:r>
          </a:p>
        </p:txBody>
      </p:sp>
    </p:spTree>
    <p:extLst>
      <p:ext uri="{BB962C8B-B14F-4D97-AF65-F5344CB8AC3E}">
        <p14:creationId xmlns:p14="http://schemas.microsoft.com/office/powerpoint/2010/main" val="319284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3468E6B-9562-D34F-B964-B765FEC745F7}"/>
              </a:ext>
            </a:extLst>
          </p:cNvPr>
          <p:cNvGrpSpPr/>
          <p:nvPr/>
        </p:nvGrpSpPr>
        <p:grpSpPr>
          <a:xfrm>
            <a:off x="182880" y="1732945"/>
            <a:ext cx="6949440" cy="3637080"/>
            <a:chOff x="199506" y="1633189"/>
            <a:chExt cx="6716683" cy="3637080"/>
          </a:xfrm>
        </p:grpSpPr>
        <p:pic>
          <p:nvPicPr>
            <p:cNvPr id="2" name="Picture 1" descr="Diagram&#10;&#10;Description automatically generated">
              <a:extLst>
                <a:ext uri="{FF2B5EF4-FFF2-40B4-BE49-F238E27FC236}">
                  <a16:creationId xmlns:a16="http://schemas.microsoft.com/office/drawing/2014/main" id="{EA78A098-A4B9-B49B-C065-B695DF01D370}"/>
                </a:ext>
              </a:extLst>
            </p:cNvPr>
            <p:cNvPicPr>
              <a:picLocks noChangeAspect="1"/>
            </p:cNvPicPr>
            <p:nvPr/>
          </p:nvPicPr>
          <p:blipFill rotWithShape="1">
            <a:blip r:embed="rId3">
              <a:extLst>
                <a:ext uri="{28A0092B-C50C-407E-A947-70E740481C1C}">
                  <a14:useLocalDpi xmlns:a14="http://schemas.microsoft.com/office/drawing/2010/main" val="0"/>
                </a:ext>
              </a:extLst>
            </a:blip>
            <a:srcRect l="4118" t="33131" r="4033" b="8081"/>
            <a:stretch/>
          </p:blipFill>
          <p:spPr>
            <a:xfrm>
              <a:off x="199506" y="2044931"/>
              <a:ext cx="6716683" cy="3225338"/>
            </a:xfrm>
            <a:prstGeom prst="rect">
              <a:avLst/>
            </a:prstGeom>
          </p:spPr>
        </p:pic>
        <p:sp>
          <p:nvSpPr>
            <p:cNvPr id="4" name="Oval 3">
              <a:extLst>
                <a:ext uri="{FF2B5EF4-FFF2-40B4-BE49-F238E27FC236}">
                  <a16:creationId xmlns:a16="http://schemas.microsoft.com/office/drawing/2014/main" id="{E38A9190-5943-E06C-55FE-16757254763D}"/>
                </a:ext>
              </a:extLst>
            </p:cNvPr>
            <p:cNvSpPr/>
            <p:nvPr/>
          </p:nvSpPr>
          <p:spPr>
            <a:xfrm rot="2217440">
              <a:off x="2185651" y="1633189"/>
              <a:ext cx="428367" cy="15632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FCF12997-B82D-0E92-9B3D-A7A0F06C6EBA}"/>
              </a:ext>
            </a:extLst>
          </p:cNvPr>
          <p:cNvSpPr txBox="1"/>
          <p:nvPr/>
        </p:nvSpPr>
        <p:spPr>
          <a:xfrm>
            <a:off x="316362" y="828015"/>
            <a:ext cx="6658016" cy="523220"/>
          </a:xfrm>
          <a:prstGeom prst="callout1">
            <a:avLst>
              <a:gd name="adj1" fmla="val 99639"/>
              <a:gd name="adj2" fmla="val 15369"/>
              <a:gd name="adj3" fmla="val 246471"/>
              <a:gd name="adj4" fmla="val 1568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I’M NOT TALL ENOUGH TO SEE THE MIRROR IN OUR ROOMS… HARD TO GET IT RIGHT WHEN I AM LOOKING DOWN AT MY SHIRT.</a:t>
            </a:r>
          </a:p>
        </p:txBody>
      </p:sp>
    </p:spTree>
    <p:extLst>
      <p:ext uri="{BB962C8B-B14F-4D97-AF65-F5344CB8AC3E}">
        <p14:creationId xmlns:p14="http://schemas.microsoft.com/office/powerpoint/2010/main" val="7347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573E1A-5D8D-F5B0-1952-48CFA4F7DD9D}"/>
              </a:ext>
            </a:extLst>
          </p:cNvPr>
          <p:cNvGrpSpPr/>
          <p:nvPr/>
        </p:nvGrpSpPr>
        <p:grpSpPr>
          <a:xfrm>
            <a:off x="182880" y="2952750"/>
            <a:ext cx="6949440" cy="2410558"/>
            <a:chOff x="246185" y="2680189"/>
            <a:chExt cx="6523893" cy="2410558"/>
          </a:xfrm>
        </p:grpSpPr>
        <p:pic>
          <p:nvPicPr>
            <p:cNvPr id="2" name="Picture 1" descr="Diagram, engineering drawing&#10;&#10;Description automatically generated">
              <a:extLst>
                <a:ext uri="{FF2B5EF4-FFF2-40B4-BE49-F238E27FC236}">
                  <a16:creationId xmlns:a16="http://schemas.microsoft.com/office/drawing/2014/main" id="{0EBB5A16-4374-DE38-4199-9D60B5A817BD}"/>
                </a:ext>
              </a:extLst>
            </p:cNvPr>
            <p:cNvPicPr>
              <a:picLocks noChangeAspect="1"/>
            </p:cNvPicPr>
            <p:nvPr/>
          </p:nvPicPr>
          <p:blipFill rotWithShape="1">
            <a:blip r:embed="rId3">
              <a:extLst>
                <a:ext uri="{28A0092B-C50C-407E-A947-70E740481C1C}">
                  <a14:useLocalDpi xmlns:a14="http://schemas.microsoft.com/office/drawing/2010/main" val="0"/>
                </a:ext>
              </a:extLst>
            </a:blip>
            <a:srcRect l="6091" t="59154" r="4696" b="4308"/>
            <a:stretch/>
          </p:blipFill>
          <p:spPr>
            <a:xfrm>
              <a:off x="246185" y="3086101"/>
              <a:ext cx="6523893" cy="2004646"/>
            </a:xfrm>
            <a:prstGeom prst="rect">
              <a:avLst/>
            </a:prstGeom>
          </p:spPr>
        </p:pic>
        <p:sp>
          <p:nvSpPr>
            <p:cNvPr id="4" name="Oval 3">
              <a:extLst>
                <a:ext uri="{FF2B5EF4-FFF2-40B4-BE49-F238E27FC236}">
                  <a16:creationId xmlns:a16="http://schemas.microsoft.com/office/drawing/2014/main" id="{6D010F79-699C-4A6C-ADF0-06E5D2592FEF}"/>
                </a:ext>
              </a:extLst>
            </p:cNvPr>
            <p:cNvSpPr/>
            <p:nvPr/>
          </p:nvSpPr>
          <p:spPr>
            <a:xfrm>
              <a:off x="2440537" y="2756389"/>
              <a:ext cx="580292" cy="6594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5D4C761-2F2E-3A92-2001-9BA256E20D9A}"/>
                </a:ext>
              </a:extLst>
            </p:cNvPr>
            <p:cNvSpPr/>
            <p:nvPr/>
          </p:nvSpPr>
          <p:spPr>
            <a:xfrm>
              <a:off x="4886706" y="2680189"/>
              <a:ext cx="580292" cy="6594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C5945BF-353E-2251-EA9A-22B2ACD4E12D}"/>
              </a:ext>
            </a:extLst>
          </p:cNvPr>
          <p:cNvSpPr txBox="1"/>
          <p:nvPr/>
        </p:nvSpPr>
        <p:spPr>
          <a:xfrm>
            <a:off x="2520367" y="754769"/>
            <a:ext cx="4334606" cy="523220"/>
          </a:xfrm>
          <a:prstGeom prst="callout1">
            <a:avLst>
              <a:gd name="adj1" fmla="val 124677"/>
              <a:gd name="adj2" fmla="val 70254"/>
              <a:gd name="adj3" fmla="val 519723"/>
              <a:gd name="adj4" fmla="val 7017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WELL, WATSON… HOW VERY CLEVER… I HAD NO IDEA YOU ARE SO APT A PUPIL.</a:t>
            </a:r>
          </a:p>
        </p:txBody>
      </p:sp>
      <p:sp>
        <p:nvSpPr>
          <p:cNvPr id="7" name="TextBox 6">
            <a:extLst>
              <a:ext uri="{FF2B5EF4-FFF2-40B4-BE49-F238E27FC236}">
                <a16:creationId xmlns:a16="http://schemas.microsoft.com/office/drawing/2014/main" id="{546D5A90-A904-E28A-511D-619868B36416}"/>
              </a:ext>
            </a:extLst>
          </p:cNvPr>
          <p:cNvSpPr txBox="1"/>
          <p:nvPr/>
        </p:nvSpPr>
        <p:spPr>
          <a:xfrm>
            <a:off x="727137" y="1922800"/>
            <a:ext cx="3861489" cy="523220"/>
          </a:xfrm>
          <a:prstGeom prst="callout1">
            <a:avLst>
              <a:gd name="adj1" fmla="val 100845"/>
              <a:gd name="adj2" fmla="val 72364"/>
              <a:gd name="adj3" fmla="val 325403"/>
              <a:gd name="adj4" fmla="val 7253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AM DOING VERY WELL IN ALL MY SUBJECTS, I WILL HAVE YOU KNOW.</a:t>
            </a:r>
          </a:p>
        </p:txBody>
      </p:sp>
    </p:spTree>
    <p:extLst>
      <p:ext uri="{BB962C8B-B14F-4D97-AF65-F5344CB8AC3E}">
        <p14:creationId xmlns:p14="http://schemas.microsoft.com/office/powerpoint/2010/main" val="292057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F6AE2C-940D-38AE-B4C9-31674301C058}"/>
              </a:ext>
            </a:extLst>
          </p:cNvPr>
          <p:cNvGrpSpPr/>
          <p:nvPr/>
        </p:nvGrpSpPr>
        <p:grpSpPr>
          <a:xfrm>
            <a:off x="3607722" y="2443939"/>
            <a:ext cx="3566160" cy="2926080"/>
            <a:chOff x="3953767" y="2601883"/>
            <a:chExt cx="3286618" cy="2763083"/>
          </a:xfrm>
        </p:grpSpPr>
        <p:pic>
          <p:nvPicPr>
            <p:cNvPr id="5" name="Picture 4" descr="Diagram&#10;&#10;Description automatically generated with low confidence">
              <a:extLst>
                <a:ext uri="{FF2B5EF4-FFF2-40B4-BE49-F238E27FC236}">
                  <a16:creationId xmlns:a16="http://schemas.microsoft.com/office/drawing/2014/main" id="{55E31146-AE93-924B-CC1B-542A313E30F1}"/>
                </a:ext>
              </a:extLst>
            </p:cNvPr>
            <p:cNvPicPr>
              <a:picLocks noChangeAspect="1"/>
            </p:cNvPicPr>
            <p:nvPr/>
          </p:nvPicPr>
          <p:blipFill rotWithShape="1">
            <a:blip r:embed="rId3">
              <a:extLst>
                <a:ext uri="{28A0092B-C50C-407E-A947-70E740481C1C}">
                  <a14:useLocalDpi xmlns:a14="http://schemas.microsoft.com/office/drawing/2010/main" val="0"/>
                </a:ext>
              </a:extLst>
            </a:blip>
            <a:srcRect l="53457" t="45820" r="3346" b="3818"/>
            <a:stretch/>
          </p:blipFill>
          <p:spPr>
            <a:xfrm>
              <a:off x="4081548" y="2601883"/>
              <a:ext cx="3158837" cy="2763083"/>
            </a:xfrm>
            <a:prstGeom prst="rect">
              <a:avLst/>
            </a:prstGeom>
          </p:spPr>
        </p:pic>
        <p:sp>
          <p:nvSpPr>
            <p:cNvPr id="6" name="Oval 5">
              <a:extLst>
                <a:ext uri="{FF2B5EF4-FFF2-40B4-BE49-F238E27FC236}">
                  <a16:creationId xmlns:a16="http://schemas.microsoft.com/office/drawing/2014/main" id="{261B26D8-0C50-9F30-69E5-76E2B36851DB}"/>
                </a:ext>
              </a:extLst>
            </p:cNvPr>
            <p:cNvSpPr/>
            <p:nvPr/>
          </p:nvSpPr>
          <p:spPr>
            <a:xfrm>
              <a:off x="3953767" y="3055190"/>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12A42FB-89CF-0BDF-D043-C98C69B70224}"/>
              </a:ext>
            </a:extLst>
          </p:cNvPr>
          <p:cNvSpPr txBox="1"/>
          <p:nvPr/>
        </p:nvSpPr>
        <p:spPr>
          <a:xfrm>
            <a:off x="2626822" y="998745"/>
            <a:ext cx="4175704" cy="523220"/>
          </a:xfrm>
          <a:prstGeom prst="callout1">
            <a:avLst>
              <a:gd name="adj1" fmla="val 98330"/>
              <a:gd name="adj2" fmla="val 63740"/>
              <a:gd name="adj3" fmla="val 257293"/>
              <a:gd name="adj4" fmla="val 6386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YES, YES… HAS YOUR EAGLE EYE DETECTED ANYTHING MORE?</a:t>
            </a:r>
          </a:p>
        </p:txBody>
      </p:sp>
    </p:spTree>
    <p:extLst>
      <p:ext uri="{BB962C8B-B14F-4D97-AF65-F5344CB8AC3E}">
        <p14:creationId xmlns:p14="http://schemas.microsoft.com/office/powerpoint/2010/main" val="385622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866A90E-1DB8-9626-4031-0230814B4C9D}"/>
              </a:ext>
            </a:extLst>
          </p:cNvPr>
          <p:cNvGrpSpPr/>
          <p:nvPr/>
        </p:nvGrpSpPr>
        <p:grpSpPr>
          <a:xfrm>
            <a:off x="182880" y="2571814"/>
            <a:ext cx="6949440" cy="2784840"/>
            <a:chOff x="0" y="2380621"/>
            <a:chExt cx="6824749" cy="2784840"/>
          </a:xfrm>
        </p:grpSpPr>
        <p:pic>
          <p:nvPicPr>
            <p:cNvPr id="2" name="Picture 1" descr="Diagram&#10;&#10;Description automatically generated">
              <a:extLst>
                <a:ext uri="{FF2B5EF4-FFF2-40B4-BE49-F238E27FC236}">
                  <a16:creationId xmlns:a16="http://schemas.microsoft.com/office/drawing/2014/main" id="{7A20056B-64A6-7983-6194-4F6C11813641}"/>
                </a:ext>
              </a:extLst>
            </p:cNvPr>
            <p:cNvPicPr>
              <a:picLocks noChangeAspect="1"/>
            </p:cNvPicPr>
            <p:nvPr/>
          </p:nvPicPr>
          <p:blipFill rotWithShape="1">
            <a:blip r:embed="rId3">
              <a:extLst>
                <a:ext uri="{28A0092B-C50C-407E-A947-70E740481C1C}">
                  <a14:useLocalDpi xmlns:a14="http://schemas.microsoft.com/office/drawing/2010/main" val="0"/>
                </a:ext>
              </a:extLst>
            </a:blip>
            <a:srcRect l="2760" t="51429" r="3912" b="3116"/>
            <a:stretch/>
          </p:blipFill>
          <p:spPr>
            <a:xfrm>
              <a:off x="0" y="2671643"/>
              <a:ext cx="6824749" cy="2493818"/>
            </a:xfrm>
            <a:prstGeom prst="rect">
              <a:avLst/>
            </a:prstGeom>
          </p:spPr>
        </p:pic>
        <p:sp>
          <p:nvSpPr>
            <p:cNvPr id="4" name="Oval 3">
              <a:extLst>
                <a:ext uri="{FF2B5EF4-FFF2-40B4-BE49-F238E27FC236}">
                  <a16:creationId xmlns:a16="http://schemas.microsoft.com/office/drawing/2014/main" id="{54178029-16CC-A6B2-96DA-21514C4EEA76}"/>
                </a:ext>
              </a:extLst>
            </p:cNvPr>
            <p:cNvSpPr/>
            <p:nvPr/>
          </p:nvSpPr>
          <p:spPr>
            <a:xfrm rot="1144825">
              <a:off x="1791737" y="2380621"/>
              <a:ext cx="428367" cy="11652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D18E2A5-C601-20C3-FE47-7089836C2EF0}"/>
                </a:ext>
              </a:extLst>
            </p:cNvPr>
            <p:cNvSpPr/>
            <p:nvPr/>
          </p:nvSpPr>
          <p:spPr>
            <a:xfrm>
              <a:off x="4011841" y="2592556"/>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B89E1DD-47F8-8A31-E133-E3D829D6F5A9}"/>
              </a:ext>
            </a:extLst>
          </p:cNvPr>
          <p:cNvSpPr txBox="1"/>
          <p:nvPr/>
        </p:nvSpPr>
        <p:spPr>
          <a:xfrm>
            <a:off x="1319806" y="673094"/>
            <a:ext cx="5627076" cy="738664"/>
          </a:xfrm>
          <a:prstGeom prst="callout1">
            <a:avLst>
              <a:gd name="adj1" fmla="val 106275"/>
              <a:gd name="adj2" fmla="val 42642"/>
              <a:gd name="adj3" fmla="val 314811"/>
              <a:gd name="adj4" fmla="val 4356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BELIEVE SO… YOU HAVE A NEW CLIENT NAMED BARLOW, AND TO THIS POINT, YOU HAVE NOT SUCCEEDED IN SOLVING HIS PROBLEM.</a:t>
            </a:r>
          </a:p>
        </p:txBody>
      </p:sp>
      <p:sp>
        <p:nvSpPr>
          <p:cNvPr id="7" name="TextBox 6">
            <a:extLst>
              <a:ext uri="{FF2B5EF4-FFF2-40B4-BE49-F238E27FC236}">
                <a16:creationId xmlns:a16="http://schemas.microsoft.com/office/drawing/2014/main" id="{76677CB6-5D9C-B188-280F-A6D3AC0AAB9D}"/>
              </a:ext>
            </a:extLst>
          </p:cNvPr>
          <p:cNvSpPr txBox="1"/>
          <p:nvPr/>
        </p:nvSpPr>
        <p:spPr>
          <a:xfrm>
            <a:off x="182880" y="1614077"/>
            <a:ext cx="2538532" cy="523220"/>
          </a:xfrm>
          <a:prstGeom prst="callout1">
            <a:avLst>
              <a:gd name="adj1" fmla="val 99271"/>
              <a:gd name="adj2" fmla="val 43443"/>
              <a:gd name="adj3" fmla="val 224500"/>
              <a:gd name="adj4" fmla="val 4359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HOW COULD YOU POSSIBLY KNOW THAT?</a:t>
            </a:r>
          </a:p>
        </p:txBody>
      </p:sp>
    </p:spTree>
    <p:extLst>
      <p:ext uri="{BB962C8B-B14F-4D97-AF65-F5344CB8AC3E}">
        <p14:creationId xmlns:p14="http://schemas.microsoft.com/office/powerpoint/2010/main" val="136101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4DD3C4B-73FB-558D-1FF2-DC7812EBD05F}"/>
              </a:ext>
            </a:extLst>
          </p:cNvPr>
          <p:cNvGrpSpPr/>
          <p:nvPr/>
        </p:nvGrpSpPr>
        <p:grpSpPr>
          <a:xfrm>
            <a:off x="182880" y="2963750"/>
            <a:ext cx="6949440" cy="2289894"/>
            <a:chOff x="141316" y="2963750"/>
            <a:chExt cx="6799811" cy="2289894"/>
          </a:xfrm>
        </p:grpSpPr>
        <p:pic>
          <p:nvPicPr>
            <p:cNvPr id="2" name="Picture 1" descr="Diagram&#10;&#10;Description automatically generated">
              <a:extLst>
                <a:ext uri="{FF2B5EF4-FFF2-40B4-BE49-F238E27FC236}">
                  <a16:creationId xmlns:a16="http://schemas.microsoft.com/office/drawing/2014/main" id="{B2B41417-3251-6D4E-EECE-6B98EE7DBDD8}"/>
                </a:ext>
              </a:extLst>
            </p:cNvPr>
            <p:cNvPicPr>
              <a:picLocks noChangeAspect="1"/>
            </p:cNvPicPr>
            <p:nvPr/>
          </p:nvPicPr>
          <p:blipFill rotWithShape="1">
            <a:blip r:embed="rId3">
              <a:extLst>
                <a:ext uri="{28A0092B-C50C-407E-A947-70E740481C1C}">
                  <a14:useLocalDpi xmlns:a14="http://schemas.microsoft.com/office/drawing/2010/main" val="0"/>
                </a:ext>
              </a:extLst>
            </a:blip>
            <a:srcRect l="3937" t="60044" r="3076" b="2229"/>
            <a:stretch/>
          </p:blipFill>
          <p:spPr>
            <a:xfrm>
              <a:off x="141316" y="3183774"/>
              <a:ext cx="6799811" cy="2069870"/>
            </a:xfrm>
            <a:prstGeom prst="rect">
              <a:avLst/>
            </a:prstGeom>
          </p:spPr>
        </p:pic>
        <p:sp>
          <p:nvSpPr>
            <p:cNvPr id="4" name="Oval 3">
              <a:extLst>
                <a:ext uri="{FF2B5EF4-FFF2-40B4-BE49-F238E27FC236}">
                  <a16:creationId xmlns:a16="http://schemas.microsoft.com/office/drawing/2014/main" id="{92091496-3B9D-FB3C-314B-84DD52906B73}"/>
                </a:ext>
              </a:extLst>
            </p:cNvPr>
            <p:cNvSpPr/>
            <p:nvPr/>
          </p:nvSpPr>
          <p:spPr>
            <a:xfrm>
              <a:off x="4166399" y="2963750"/>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CC3FA72E-B3AB-2880-17C7-C91C96DDC5EC}"/>
              </a:ext>
            </a:extLst>
          </p:cNvPr>
          <p:cNvSpPr txBox="1"/>
          <p:nvPr/>
        </p:nvSpPr>
        <p:spPr>
          <a:xfrm>
            <a:off x="781397" y="1143899"/>
            <a:ext cx="5536276" cy="954107"/>
          </a:xfrm>
          <a:prstGeom prst="callout1">
            <a:avLst>
              <a:gd name="adj1" fmla="val 122272"/>
              <a:gd name="adj2" fmla="val 51192"/>
              <a:gd name="adj3" fmla="val 241397"/>
              <a:gd name="adj4" fmla="val 5124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SAW THE NAME OUTSIDE OF THE ENVELOPE IN YOUR COAT POCKET… WHEN YOU OPENED IT JUST A WHILE AGO, YOU GAVE OUT A GROAN AND THRUST IT INTO YOUR POCKET WITH A FROWN ON YOUR FACE.</a:t>
            </a:r>
          </a:p>
        </p:txBody>
      </p:sp>
    </p:spTree>
    <p:extLst>
      <p:ext uri="{BB962C8B-B14F-4D97-AF65-F5344CB8AC3E}">
        <p14:creationId xmlns:p14="http://schemas.microsoft.com/office/powerpoint/2010/main" val="283316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F937D39-4022-C89E-6F51-40489FE44CA6}"/>
              </a:ext>
            </a:extLst>
          </p:cNvPr>
          <p:cNvGrpSpPr/>
          <p:nvPr/>
        </p:nvGrpSpPr>
        <p:grpSpPr>
          <a:xfrm>
            <a:off x="182880" y="2555249"/>
            <a:ext cx="6949440" cy="2764896"/>
            <a:chOff x="220287" y="2297555"/>
            <a:chExt cx="6874625" cy="2764896"/>
          </a:xfrm>
        </p:grpSpPr>
        <p:pic>
          <p:nvPicPr>
            <p:cNvPr id="2" name="Picture 1" descr="Diagram&#10;&#10;Description automatically generated">
              <a:extLst>
                <a:ext uri="{FF2B5EF4-FFF2-40B4-BE49-F238E27FC236}">
                  <a16:creationId xmlns:a16="http://schemas.microsoft.com/office/drawing/2014/main" id="{F24C07AA-D30A-5B69-0853-55A10D246F88}"/>
                </a:ext>
              </a:extLst>
            </p:cNvPr>
            <p:cNvPicPr>
              <a:picLocks noChangeAspect="1"/>
            </p:cNvPicPr>
            <p:nvPr/>
          </p:nvPicPr>
          <p:blipFill rotWithShape="1">
            <a:blip r:embed="rId3">
              <a:extLst>
                <a:ext uri="{28A0092B-C50C-407E-A947-70E740481C1C}">
                  <a14:useLocalDpi xmlns:a14="http://schemas.microsoft.com/office/drawing/2010/main" val="0"/>
                </a:ext>
              </a:extLst>
            </a:blip>
            <a:srcRect l="2602" t="52462" r="3388" b="5266"/>
            <a:stretch/>
          </p:blipFill>
          <p:spPr>
            <a:xfrm>
              <a:off x="220287" y="2743200"/>
              <a:ext cx="6874625" cy="2319251"/>
            </a:xfrm>
            <a:prstGeom prst="rect">
              <a:avLst/>
            </a:prstGeom>
          </p:spPr>
        </p:pic>
        <p:sp>
          <p:nvSpPr>
            <p:cNvPr id="4" name="Oval 3">
              <a:extLst>
                <a:ext uri="{FF2B5EF4-FFF2-40B4-BE49-F238E27FC236}">
                  <a16:creationId xmlns:a16="http://schemas.microsoft.com/office/drawing/2014/main" id="{6C29AC6B-FC8A-18F9-45F5-2B2EC87B56D1}"/>
                </a:ext>
              </a:extLst>
            </p:cNvPr>
            <p:cNvSpPr/>
            <p:nvPr/>
          </p:nvSpPr>
          <p:spPr>
            <a:xfrm rot="1830741">
              <a:off x="2302042" y="2297555"/>
              <a:ext cx="428367" cy="17250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B91A7E5-F5E1-CDE3-81DD-9FE571DDA00E}"/>
              </a:ext>
            </a:extLst>
          </p:cNvPr>
          <p:cNvSpPr txBox="1"/>
          <p:nvPr/>
        </p:nvSpPr>
        <p:spPr>
          <a:xfrm>
            <a:off x="2230049" y="894517"/>
            <a:ext cx="4079311" cy="523220"/>
          </a:xfrm>
          <a:prstGeom prst="callout1">
            <a:avLst>
              <a:gd name="adj1" fmla="val 107201"/>
              <a:gd name="adj2" fmla="val 79268"/>
              <a:gd name="adj3" fmla="val 426081"/>
              <a:gd name="adj4" fmla="val 7993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ADMIRABLE! YOU ARE INDEED OBSERVANT… ANY OTHER POINTS?</a:t>
            </a:r>
          </a:p>
        </p:txBody>
      </p:sp>
      <p:sp>
        <p:nvSpPr>
          <p:cNvPr id="6" name="TextBox 5">
            <a:extLst>
              <a:ext uri="{FF2B5EF4-FFF2-40B4-BE49-F238E27FC236}">
                <a16:creationId xmlns:a16="http://schemas.microsoft.com/office/drawing/2014/main" id="{1BDBFCE1-E17A-16C2-F563-CB7B0AA03E08}"/>
              </a:ext>
            </a:extLst>
          </p:cNvPr>
          <p:cNvSpPr txBox="1"/>
          <p:nvPr/>
        </p:nvSpPr>
        <p:spPr>
          <a:xfrm>
            <a:off x="144003" y="1680786"/>
            <a:ext cx="2757139" cy="523220"/>
          </a:xfrm>
          <a:prstGeom prst="callout1">
            <a:avLst>
              <a:gd name="adj1" fmla="val 111513"/>
              <a:gd name="adj2" fmla="val 50851"/>
              <a:gd name="adj3" fmla="val 239232"/>
              <a:gd name="adj4" fmla="val 5102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THINK HE HAS ALREADY PROVED HIS POINT.</a:t>
            </a:r>
          </a:p>
        </p:txBody>
      </p:sp>
    </p:spTree>
    <p:extLst>
      <p:ext uri="{BB962C8B-B14F-4D97-AF65-F5344CB8AC3E}">
        <p14:creationId xmlns:p14="http://schemas.microsoft.com/office/powerpoint/2010/main" val="369102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E7D7087-8515-12BC-EBCC-330D88886D03}"/>
              </a:ext>
            </a:extLst>
          </p:cNvPr>
          <p:cNvGrpSpPr/>
          <p:nvPr/>
        </p:nvGrpSpPr>
        <p:grpSpPr>
          <a:xfrm>
            <a:off x="182880" y="619341"/>
            <a:ext cx="6949440" cy="4247717"/>
            <a:chOff x="203090" y="717753"/>
            <a:chExt cx="6993768" cy="4247717"/>
          </a:xfrm>
        </p:grpSpPr>
        <p:pic>
          <p:nvPicPr>
            <p:cNvPr id="1026" name="Picture 2" descr="Text reproductions from How Watson Learned the Trick">
              <a:extLst>
                <a:ext uri="{FF2B5EF4-FFF2-40B4-BE49-F238E27FC236}">
                  <a16:creationId xmlns:a16="http://schemas.microsoft.com/office/drawing/2014/main" id="{D3395BBE-C1F6-3C30-D4E4-FC2A60FF8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90" y="717753"/>
              <a:ext cx="6909020" cy="4228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14712DD-5FC5-C83D-1E97-07A781EB8400}"/>
                </a:ext>
              </a:extLst>
            </p:cNvPr>
            <p:cNvSpPr/>
            <p:nvPr/>
          </p:nvSpPr>
          <p:spPr>
            <a:xfrm>
              <a:off x="203090" y="717753"/>
              <a:ext cx="3383280" cy="422832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2A61ADF-762D-9C6F-6974-09AB30652607}"/>
                </a:ext>
              </a:extLst>
            </p:cNvPr>
            <p:cNvSpPr/>
            <p:nvPr/>
          </p:nvSpPr>
          <p:spPr>
            <a:xfrm>
              <a:off x="3813578" y="737150"/>
              <a:ext cx="3383280" cy="422832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6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7844E98-0E93-F58D-73A2-69F62ABB8FD7}"/>
              </a:ext>
            </a:extLst>
          </p:cNvPr>
          <p:cNvGrpSpPr/>
          <p:nvPr/>
        </p:nvGrpSpPr>
        <p:grpSpPr>
          <a:xfrm>
            <a:off x="124690" y="2360814"/>
            <a:ext cx="3923608" cy="3025834"/>
            <a:chOff x="124690" y="2360814"/>
            <a:chExt cx="3923608" cy="3025834"/>
          </a:xfrm>
        </p:grpSpPr>
        <p:pic>
          <p:nvPicPr>
            <p:cNvPr id="2" name="Picture 1" descr="Diagram&#10;&#10;Description automatically generated with low confidence">
              <a:extLst>
                <a:ext uri="{FF2B5EF4-FFF2-40B4-BE49-F238E27FC236}">
                  <a16:creationId xmlns:a16="http://schemas.microsoft.com/office/drawing/2014/main" id="{E426AE34-0B0B-0700-8850-BAC66B5FCE31}"/>
                </a:ext>
              </a:extLst>
            </p:cNvPr>
            <p:cNvPicPr>
              <a:picLocks noChangeAspect="1"/>
            </p:cNvPicPr>
            <p:nvPr/>
          </p:nvPicPr>
          <p:blipFill rotWithShape="1">
            <a:blip r:embed="rId3">
              <a:extLst>
                <a:ext uri="{28A0092B-C50C-407E-A947-70E740481C1C}">
                  <a14:useLocalDpi xmlns:a14="http://schemas.microsoft.com/office/drawing/2010/main" val="0"/>
                </a:ext>
              </a:extLst>
            </a:blip>
            <a:srcRect l="3131" t="41970" r="47647" b="2879"/>
            <a:stretch/>
          </p:blipFill>
          <p:spPr>
            <a:xfrm>
              <a:off x="124690" y="2360814"/>
              <a:ext cx="3599411" cy="3025834"/>
            </a:xfrm>
            <a:prstGeom prst="rect">
              <a:avLst/>
            </a:prstGeom>
          </p:spPr>
        </p:pic>
        <p:sp>
          <p:nvSpPr>
            <p:cNvPr id="4" name="Oval 3">
              <a:extLst>
                <a:ext uri="{FF2B5EF4-FFF2-40B4-BE49-F238E27FC236}">
                  <a16:creationId xmlns:a16="http://schemas.microsoft.com/office/drawing/2014/main" id="{79FD522A-DB18-1925-78F6-6A00DD6AE9AE}"/>
                </a:ext>
              </a:extLst>
            </p:cNvPr>
            <p:cNvSpPr/>
            <p:nvPr/>
          </p:nvSpPr>
          <p:spPr>
            <a:xfrm>
              <a:off x="3295734" y="3466408"/>
              <a:ext cx="752564" cy="9203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03D2CBB-E674-089F-2C85-D8CD8606227C}"/>
              </a:ext>
            </a:extLst>
          </p:cNvPr>
          <p:cNvSpPr txBox="1"/>
          <p:nvPr/>
        </p:nvSpPr>
        <p:spPr>
          <a:xfrm>
            <a:off x="421073" y="622302"/>
            <a:ext cx="5198332" cy="738664"/>
          </a:xfrm>
          <a:prstGeom prst="callout1">
            <a:avLst>
              <a:gd name="adj1" fmla="val 105307"/>
              <a:gd name="adj2" fmla="val 44959"/>
              <a:gd name="adj3" fmla="val 238087"/>
              <a:gd name="adj4" fmla="val 44855"/>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FEAR, HOLMES, YOU HAVE TAKEN TO FINANCIAL SPECULATION, POSSIBLY OF A SLIGHTLY ILLEGAL BENT, ON OUR SCHOOL’S SPORTING EVENTS.</a:t>
            </a:r>
          </a:p>
        </p:txBody>
      </p:sp>
    </p:spTree>
    <p:extLst>
      <p:ext uri="{BB962C8B-B14F-4D97-AF65-F5344CB8AC3E}">
        <p14:creationId xmlns:p14="http://schemas.microsoft.com/office/powerpoint/2010/main" val="252053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E4B39EA-8208-B852-F3BB-B46DA1DBF536}"/>
              </a:ext>
            </a:extLst>
          </p:cNvPr>
          <p:cNvGrpSpPr/>
          <p:nvPr/>
        </p:nvGrpSpPr>
        <p:grpSpPr>
          <a:xfrm>
            <a:off x="182880" y="2059098"/>
            <a:ext cx="6949440" cy="3269360"/>
            <a:chOff x="141316" y="2059098"/>
            <a:chExt cx="6608619" cy="3269360"/>
          </a:xfrm>
        </p:grpSpPr>
        <p:pic>
          <p:nvPicPr>
            <p:cNvPr id="2" name="Picture 1" descr="Diagram&#10;&#10;Description automatically generated">
              <a:extLst>
                <a:ext uri="{FF2B5EF4-FFF2-40B4-BE49-F238E27FC236}">
                  <a16:creationId xmlns:a16="http://schemas.microsoft.com/office/drawing/2014/main" id="{43DC54C8-7412-2C6D-1C62-0698CB9EB79C}"/>
                </a:ext>
              </a:extLst>
            </p:cNvPr>
            <p:cNvPicPr>
              <a:picLocks noChangeAspect="1"/>
            </p:cNvPicPr>
            <p:nvPr/>
          </p:nvPicPr>
          <p:blipFill rotWithShape="1">
            <a:blip r:embed="rId3">
              <a:extLst>
                <a:ext uri="{28A0092B-C50C-407E-A947-70E740481C1C}">
                  <a14:useLocalDpi xmlns:a14="http://schemas.microsoft.com/office/drawing/2010/main" val="0"/>
                </a:ext>
              </a:extLst>
            </a:blip>
            <a:srcRect l="6116" t="33024" r="3511" b="12734"/>
            <a:stretch/>
          </p:blipFill>
          <p:spPr>
            <a:xfrm>
              <a:off x="141316" y="2352502"/>
              <a:ext cx="6608619" cy="2975956"/>
            </a:xfrm>
            <a:prstGeom prst="rect">
              <a:avLst/>
            </a:prstGeom>
          </p:spPr>
        </p:pic>
        <p:sp>
          <p:nvSpPr>
            <p:cNvPr id="4" name="Oval 3">
              <a:extLst>
                <a:ext uri="{FF2B5EF4-FFF2-40B4-BE49-F238E27FC236}">
                  <a16:creationId xmlns:a16="http://schemas.microsoft.com/office/drawing/2014/main" id="{6ABD8111-C850-5935-CDAA-260ABE4E86AF}"/>
                </a:ext>
              </a:extLst>
            </p:cNvPr>
            <p:cNvSpPr/>
            <p:nvPr/>
          </p:nvSpPr>
          <p:spPr>
            <a:xfrm rot="1597049">
              <a:off x="2018516" y="2059098"/>
              <a:ext cx="428367" cy="13682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8FACBD8-04AE-234C-6DF6-F21DC60B950D}"/>
              </a:ext>
            </a:extLst>
          </p:cNvPr>
          <p:cNvSpPr txBox="1"/>
          <p:nvPr/>
        </p:nvSpPr>
        <p:spPr>
          <a:xfrm>
            <a:off x="344978" y="420692"/>
            <a:ext cx="6097385" cy="523220"/>
          </a:xfrm>
          <a:prstGeom prst="callout1">
            <a:avLst>
              <a:gd name="adj1" fmla="val 105448"/>
              <a:gd name="adj2" fmla="val 17535"/>
              <a:gd name="adj3" fmla="val 353267"/>
              <a:gd name="adj4" fmla="val 1782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YOU’RE BETTING ON OUR RUGBY AND FOOTBALL TEAMS? YOU MAY AS WELL JUST GIVE YOUR MONEY TO ME TO LOSE.</a:t>
            </a:r>
          </a:p>
        </p:txBody>
      </p:sp>
    </p:spTree>
    <p:extLst>
      <p:ext uri="{BB962C8B-B14F-4D97-AF65-F5344CB8AC3E}">
        <p14:creationId xmlns:p14="http://schemas.microsoft.com/office/powerpoint/2010/main" val="1466125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1713FE1-587C-1B8B-9784-78BCE449D2CD}"/>
              </a:ext>
            </a:extLst>
          </p:cNvPr>
          <p:cNvGrpSpPr/>
          <p:nvPr/>
        </p:nvGrpSpPr>
        <p:grpSpPr>
          <a:xfrm>
            <a:off x="3607722" y="2443939"/>
            <a:ext cx="3566160" cy="2926080"/>
            <a:chOff x="3953767" y="2601883"/>
            <a:chExt cx="3286618" cy="2763083"/>
          </a:xfrm>
        </p:grpSpPr>
        <p:pic>
          <p:nvPicPr>
            <p:cNvPr id="2" name="Picture 1" descr="Diagram&#10;&#10;Description automatically generated with low confidence">
              <a:extLst>
                <a:ext uri="{FF2B5EF4-FFF2-40B4-BE49-F238E27FC236}">
                  <a16:creationId xmlns:a16="http://schemas.microsoft.com/office/drawing/2014/main" id="{88F726D9-EE60-F361-2574-9769609C1BFD}"/>
                </a:ext>
              </a:extLst>
            </p:cNvPr>
            <p:cNvPicPr>
              <a:picLocks noChangeAspect="1"/>
            </p:cNvPicPr>
            <p:nvPr/>
          </p:nvPicPr>
          <p:blipFill rotWithShape="1">
            <a:blip r:embed="rId3">
              <a:extLst>
                <a:ext uri="{28A0092B-C50C-407E-A947-70E740481C1C}">
                  <a14:useLocalDpi xmlns:a14="http://schemas.microsoft.com/office/drawing/2010/main" val="0"/>
                </a:ext>
              </a:extLst>
            </a:blip>
            <a:srcRect l="53457" t="45820" r="3346" b="3818"/>
            <a:stretch/>
          </p:blipFill>
          <p:spPr>
            <a:xfrm>
              <a:off x="4081548" y="2601883"/>
              <a:ext cx="3158837" cy="2763083"/>
            </a:xfrm>
            <a:prstGeom prst="rect">
              <a:avLst/>
            </a:prstGeom>
          </p:spPr>
        </p:pic>
        <p:sp>
          <p:nvSpPr>
            <p:cNvPr id="4" name="Oval 3">
              <a:extLst>
                <a:ext uri="{FF2B5EF4-FFF2-40B4-BE49-F238E27FC236}">
                  <a16:creationId xmlns:a16="http://schemas.microsoft.com/office/drawing/2014/main" id="{C11BEF87-25DD-0C3A-9D3C-C4FCB4A24E07}"/>
                </a:ext>
              </a:extLst>
            </p:cNvPr>
            <p:cNvSpPr/>
            <p:nvPr/>
          </p:nvSpPr>
          <p:spPr>
            <a:xfrm>
              <a:off x="3953767" y="3055190"/>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F1047AFE-D8F9-6975-E649-19DA7DECD32D}"/>
              </a:ext>
            </a:extLst>
          </p:cNvPr>
          <p:cNvSpPr txBox="1"/>
          <p:nvPr/>
        </p:nvSpPr>
        <p:spPr>
          <a:xfrm>
            <a:off x="852482" y="531795"/>
            <a:ext cx="5199183" cy="307777"/>
          </a:xfrm>
          <a:prstGeom prst="callout1">
            <a:avLst>
              <a:gd name="adj1" fmla="val 106883"/>
              <a:gd name="adj2" fmla="val 71343"/>
              <a:gd name="adj3" fmla="val 607430"/>
              <a:gd name="adj4" fmla="val 7204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HOW COULD YOU GAIN THAT OPINION, WATSON?</a:t>
            </a:r>
          </a:p>
        </p:txBody>
      </p:sp>
    </p:spTree>
    <p:extLst>
      <p:ext uri="{BB962C8B-B14F-4D97-AF65-F5344CB8AC3E}">
        <p14:creationId xmlns:p14="http://schemas.microsoft.com/office/powerpoint/2010/main" val="550818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F79065-3F05-FF1E-2C30-4BF33C50D5FA}"/>
              </a:ext>
            </a:extLst>
          </p:cNvPr>
          <p:cNvGrpSpPr/>
          <p:nvPr/>
        </p:nvGrpSpPr>
        <p:grpSpPr>
          <a:xfrm>
            <a:off x="182880" y="3130007"/>
            <a:ext cx="6949440" cy="2206767"/>
            <a:chOff x="133005" y="3071816"/>
            <a:chExt cx="6650182" cy="2206767"/>
          </a:xfrm>
        </p:grpSpPr>
        <p:pic>
          <p:nvPicPr>
            <p:cNvPr id="2" name="Picture 1" descr="Diagram&#10;&#10;Description automatically generated">
              <a:extLst>
                <a:ext uri="{FF2B5EF4-FFF2-40B4-BE49-F238E27FC236}">
                  <a16:creationId xmlns:a16="http://schemas.microsoft.com/office/drawing/2014/main" id="{4D278237-656D-F065-46F8-41879941FB0F}"/>
                </a:ext>
              </a:extLst>
            </p:cNvPr>
            <p:cNvPicPr>
              <a:picLocks noChangeAspect="1"/>
            </p:cNvPicPr>
            <p:nvPr/>
          </p:nvPicPr>
          <p:blipFill rotWithShape="1">
            <a:blip r:embed="rId3">
              <a:extLst>
                <a:ext uri="{28A0092B-C50C-407E-A947-70E740481C1C}">
                  <a14:useLocalDpi xmlns:a14="http://schemas.microsoft.com/office/drawing/2010/main" val="0"/>
                </a:ext>
              </a:extLst>
            </a:blip>
            <a:srcRect l="5675" t="60303" r="3385" b="3788"/>
            <a:stretch/>
          </p:blipFill>
          <p:spPr>
            <a:xfrm>
              <a:off x="133005" y="3308465"/>
              <a:ext cx="6650182" cy="1970118"/>
            </a:xfrm>
            <a:prstGeom prst="rect">
              <a:avLst/>
            </a:prstGeom>
          </p:spPr>
        </p:pic>
        <p:sp>
          <p:nvSpPr>
            <p:cNvPr id="4" name="Oval 3">
              <a:extLst>
                <a:ext uri="{FF2B5EF4-FFF2-40B4-BE49-F238E27FC236}">
                  <a16:creationId xmlns:a16="http://schemas.microsoft.com/office/drawing/2014/main" id="{26012771-7E97-F66C-4A29-A1A535F481B6}"/>
                </a:ext>
              </a:extLst>
            </p:cNvPr>
            <p:cNvSpPr/>
            <p:nvPr/>
          </p:nvSpPr>
          <p:spPr>
            <a:xfrm>
              <a:off x="3850516" y="3071816"/>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FE6C1CC-0C4B-EE12-557B-DDA0467796F4}"/>
              </a:ext>
            </a:extLst>
          </p:cNvPr>
          <p:cNvSpPr txBox="1"/>
          <p:nvPr/>
        </p:nvSpPr>
        <p:spPr>
          <a:xfrm>
            <a:off x="1055716" y="1251965"/>
            <a:ext cx="5494712" cy="954107"/>
          </a:xfrm>
          <a:prstGeom prst="callout1">
            <a:avLst>
              <a:gd name="adj1" fmla="val 102435"/>
              <a:gd name="adj2" fmla="val 47926"/>
              <a:gd name="adj3" fmla="val 243585"/>
              <a:gd name="adj4" fmla="val 4834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EARLIER TODAY, YOU OPENED UP THE SCHOOL NEWSPAPER, </a:t>
            </a:r>
            <a:r>
              <a:rPr lang="en-US" sz="1400" b="1" i="1" u="sng" dirty="0">
                <a:latin typeface="Comic Sans MS" panose="030F0702030302020204" pitchFamily="66" charset="0"/>
              </a:rPr>
              <a:t>THE HOUND’S TOOTH</a:t>
            </a:r>
            <a:r>
              <a:rPr lang="en-US" sz="1400" b="1" i="1" dirty="0">
                <a:latin typeface="Comic Sans MS" panose="030F0702030302020204" pitchFamily="66" charset="0"/>
              </a:rPr>
              <a:t>, TURNED TO THE SPORTS PAGE, AND GAVE A LOUD EXCLAMATION OF INTEREST, SHOOK YOUR HEAD, AND SIGHED LOUDLY.</a:t>
            </a:r>
          </a:p>
        </p:txBody>
      </p:sp>
    </p:spTree>
    <p:extLst>
      <p:ext uri="{BB962C8B-B14F-4D97-AF65-F5344CB8AC3E}">
        <p14:creationId xmlns:p14="http://schemas.microsoft.com/office/powerpoint/2010/main" val="1579791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3E05A3-D3B6-F1C9-8A0E-06099EC914AD}"/>
              </a:ext>
            </a:extLst>
          </p:cNvPr>
          <p:cNvGrpSpPr/>
          <p:nvPr/>
        </p:nvGrpSpPr>
        <p:grpSpPr>
          <a:xfrm>
            <a:off x="3823852" y="2460566"/>
            <a:ext cx="3358343" cy="2921025"/>
            <a:chOff x="3890356" y="2477192"/>
            <a:chExt cx="3358343" cy="2921025"/>
          </a:xfrm>
        </p:grpSpPr>
        <p:pic>
          <p:nvPicPr>
            <p:cNvPr id="2" name="Picture 1" descr="A picture containing diagram&#10;&#10;Description automatically generated">
              <a:extLst>
                <a:ext uri="{FF2B5EF4-FFF2-40B4-BE49-F238E27FC236}">
                  <a16:creationId xmlns:a16="http://schemas.microsoft.com/office/drawing/2014/main" id="{B1E2115A-2640-20CE-0CF0-12313D54D655}"/>
                </a:ext>
              </a:extLst>
            </p:cNvPr>
            <p:cNvPicPr>
              <a:picLocks noChangeAspect="1"/>
            </p:cNvPicPr>
            <p:nvPr/>
          </p:nvPicPr>
          <p:blipFill rotWithShape="1">
            <a:blip r:embed="rId3">
              <a:extLst>
                <a:ext uri="{28A0092B-C50C-407E-A947-70E740481C1C}">
                  <a14:useLocalDpi xmlns:a14="http://schemas.microsoft.com/office/drawing/2010/main" val="0"/>
                </a:ext>
              </a:extLst>
            </a:blip>
            <a:srcRect l="51064" t="44283" r="6030" b="4059"/>
            <a:stretch/>
          </p:blipFill>
          <p:spPr>
            <a:xfrm>
              <a:off x="4015048" y="2477192"/>
              <a:ext cx="3233651" cy="2921025"/>
            </a:xfrm>
            <a:prstGeom prst="rect">
              <a:avLst/>
            </a:prstGeom>
          </p:spPr>
        </p:pic>
        <p:sp>
          <p:nvSpPr>
            <p:cNvPr id="4" name="Oval 3">
              <a:extLst>
                <a:ext uri="{FF2B5EF4-FFF2-40B4-BE49-F238E27FC236}">
                  <a16:creationId xmlns:a16="http://schemas.microsoft.com/office/drawing/2014/main" id="{E96A139B-4FD6-C9C5-9C9B-50B7CED877FD}"/>
                </a:ext>
              </a:extLst>
            </p:cNvPr>
            <p:cNvSpPr/>
            <p:nvPr/>
          </p:nvSpPr>
          <p:spPr>
            <a:xfrm>
              <a:off x="3890356" y="3316779"/>
              <a:ext cx="767821" cy="11351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DDA277B-D0BD-F636-2BD5-9255C167CF59}"/>
              </a:ext>
            </a:extLst>
          </p:cNvPr>
          <p:cNvSpPr txBox="1"/>
          <p:nvPr/>
        </p:nvSpPr>
        <p:spPr>
          <a:xfrm>
            <a:off x="135629" y="1329616"/>
            <a:ext cx="6730683" cy="307777"/>
          </a:xfrm>
          <a:prstGeom prst="callout1">
            <a:avLst>
              <a:gd name="adj1" fmla="val 112896"/>
              <a:gd name="adj2" fmla="val 76041"/>
              <a:gd name="adj3" fmla="val 386786"/>
              <a:gd name="adj4" fmla="val 7602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REALLY, WATSON, YOU ABSOLUTELY EXCEL YOURSELF… ANYMORE?</a:t>
            </a:r>
          </a:p>
        </p:txBody>
      </p:sp>
    </p:spTree>
    <p:extLst>
      <p:ext uri="{BB962C8B-B14F-4D97-AF65-F5344CB8AC3E}">
        <p14:creationId xmlns:p14="http://schemas.microsoft.com/office/powerpoint/2010/main" val="133154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020B31E-0045-DCD9-5A68-14A3E7308E0B}"/>
              </a:ext>
            </a:extLst>
          </p:cNvPr>
          <p:cNvGrpSpPr/>
          <p:nvPr/>
        </p:nvGrpSpPr>
        <p:grpSpPr>
          <a:xfrm>
            <a:off x="182880" y="2871260"/>
            <a:ext cx="6949440" cy="2432260"/>
            <a:chOff x="74814" y="2871260"/>
            <a:chExt cx="6733309" cy="2432260"/>
          </a:xfrm>
        </p:grpSpPr>
        <p:pic>
          <p:nvPicPr>
            <p:cNvPr id="2" name="Picture 1" descr="Diagram&#10;&#10;Description automatically generated">
              <a:extLst>
                <a:ext uri="{FF2B5EF4-FFF2-40B4-BE49-F238E27FC236}">
                  <a16:creationId xmlns:a16="http://schemas.microsoft.com/office/drawing/2014/main" id="{B04CBEF9-F712-9073-0E44-B39FC35C1F69}"/>
                </a:ext>
              </a:extLst>
            </p:cNvPr>
            <p:cNvPicPr>
              <a:picLocks noChangeAspect="1"/>
            </p:cNvPicPr>
            <p:nvPr/>
          </p:nvPicPr>
          <p:blipFill rotWithShape="1">
            <a:blip r:embed="rId3">
              <a:extLst>
                <a:ext uri="{28A0092B-C50C-407E-A947-70E740481C1C}">
                  <a14:useLocalDpi xmlns:a14="http://schemas.microsoft.com/office/drawing/2010/main" val="0"/>
                </a:ext>
              </a:extLst>
            </a:blip>
            <a:srcRect l="5312" t="59697" r="2611" b="2727"/>
            <a:stretch/>
          </p:blipFill>
          <p:spPr>
            <a:xfrm>
              <a:off x="74814" y="3241963"/>
              <a:ext cx="6733309" cy="2061557"/>
            </a:xfrm>
            <a:prstGeom prst="rect">
              <a:avLst/>
            </a:prstGeom>
          </p:spPr>
        </p:pic>
        <p:sp>
          <p:nvSpPr>
            <p:cNvPr id="4" name="Oval 3">
              <a:extLst>
                <a:ext uri="{FF2B5EF4-FFF2-40B4-BE49-F238E27FC236}">
                  <a16:creationId xmlns:a16="http://schemas.microsoft.com/office/drawing/2014/main" id="{51E918B6-6D4F-FD0F-F413-E0F8CDF2ACD7}"/>
                </a:ext>
              </a:extLst>
            </p:cNvPr>
            <p:cNvSpPr/>
            <p:nvPr/>
          </p:nvSpPr>
          <p:spPr>
            <a:xfrm>
              <a:off x="3825578" y="2871260"/>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F527861-F3E5-7E86-A2EF-CA3A2A50311D}"/>
              </a:ext>
            </a:extLst>
          </p:cNvPr>
          <p:cNvSpPr txBox="1"/>
          <p:nvPr/>
        </p:nvSpPr>
        <p:spPr>
          <a:xfrm>
            <a:off x="947651" y="844641"/>
            <a:ext cx="5295207" cy="954107"/>
          </a:xfrm>
          <a:prstGeom prst="callout1">
            <a:avLst>
              <a:gd name="adj1" fmla="val 100546"/>
              <a:gd name="adj2" fmla="val 47660"/>
              <a:gd name="adj3" fmla="val 274075"/>
              <a:gd name="adj4" fmla="val 4820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YES, HOLMES, YOU HAVE PUT ON YOUR BLACK DRESS COAT, INSTEAD OF YOUR GREY CASUAL COAT, WHICH PROVES YOU ARE EXPECTING TO MEET AN IMPORTANT CLIENT… POSSIBLY MASTER BARLOW.</a:t>
            </a:r>
          </a:p>
        </p:txBody>
      </p:sp>
    </p:spTree>
    <p:extLst>
      <p:ext uri="{BB962C8B-B14F-4D97-AF65-F5344CB8AC3E}">
        <p14:creationId xmlns:p14="http://schemas.microsoft.com/office/powerpoint/2010/main" val="372564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95EA15-BEEA-B5E7-A798-0B535334A8F3}"/>
              </a:ext>
            </a:extLst>
          </p:cNvPr>
          <p:cNvGrpSpPr/>
          <p:nvPr/>
        </p:nvGrpSpPr>
        <p:grpSpPr>
          <a:xfrm>
            <a:off x="182880" y="2372497"/>
            <a:ext cx="6949440" cy="2897772"/>
            <a:chOff x="182882" y="2372497"/>
            <a:chExt cx="6791498" cy="2897772"/>
          </a:xfrm>
        </p:grpSpPr>
        <p:pic>
          <p:nvPicPr>
            <p:cNvPr id="2" name="Picture 1" descr="Diagram&#10;&#10;Description automatically generated">
              <a:extLst>
                <a:ext uri="{FF2B5EF4-FFF2-40B4-BE49-F238E27FC236}">
                  <a16:creationId xmlns:a16="http://schemas.microsoft.com/office/drawing/2014/main" id="{9D1B079F-A00D-2079-C092-E53DBAAA87EF}"/>
                </a:ext>
              </a:extLst>
            </p:cNvPr>
            <p:cNvPicPr>
              <a:picLocks noChangeAspect="1"/>
            </p:cNvPicPr>
            <p:nvPr/>
          </p:nvPicPr>
          <p:blipFill rotWithShape="1">
            <a:blip r:embed="rId3">
              <a:extLst>
                <a:ext uri="{28A0092B-C50C-407E-A947-70E740481C1C}">
                  <a14:useLocalDpi xmlns:a14="http://schemas.microsoft.com/office/drawing/2010/main" val="0"/>
                </a:ext>
              </a:extLst>
            </a:blip>
            <a:srcRect l="3465" t="53126" r="3662" b="2934"/>
            <a:stretch/>
          </p:blipFill>
          <p:spPr>
            <a:xfrm>
              <a:off x="182882" y="2859578"/>
              <a:ext cx="6791498" cy="2410691"/>
            </a:xfrm>
            <a:prstGeom prst="rect">
              <a:avLst/>
            </a:prstGeom>
          </p:spPr>
        </p:pic>
        <p:sp>
          <p:nvSpPr>
            <p:cNvPr id="4" name="Oval 3">
              <a:extLst>
                <a:ext uri="{FF2B5EF4-FFF2-40B4-BE49-F238E27FC236}">
                  <a16:creationId xmlns:a16="http://schemas.microsoft.com/office/drawing/2014/main" id="{9169D48A-CC46-AAB2-DF2D-598E8A11E08F}"/>
                </a:ext>
              </a:extLst>
            </p:cNvPr>
            <p:cNvSpPr/>
            <p:nvPr/>
          </p:nvSpPr>
          <p:spPr>
            <a:xfrm>
              <a:off x="1905337" y="2859578"/>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9D37184-66A3-245C-4A72-DD6A644DB3BC}"/>
                </a:ext>
              </a:extLst>
            </p:cNvPr>
            <p:cNvSpPr/>
            <p:nvPr/>
          </p:nvSpPr>
          <p:spPr>
            <a:xfrm>
              <a:off x="5176852" y="2372497"/>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6D24999-5355-F6B1-CACB-1B98EEB785C5}"/>
              </a:ext>
            </a:extLst>
          </p:cNvPr>
          <p:cNvSpPr txBox="1"/>
          <p:nvPr/>
        </p:nvSpPr>
        <p:spPr>
          <a:xfrm>
            <a:off x="225290" y="808199"/>
            <a:ext cx="4316862" cy="523220"/>
          </a:xfrm>
          <a:prstGeom prst="callout1">
            <a:avLst>
              <a:gd name="adj1" fmla="val 106689"/>
              <a:gd name="adj2" fmla="val 25215"/>
              <a:gd name="adj3" fmla="val 368494"/>
              <a:gd name="adj4" fmla="val 25619"/>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NEVER NOTICED YOU WORE DIFFERENT COATS FOR DIFFERENT EVENTS.</a:t>
            </a:r>
          </a:p>
        </p:txBody>
      </p:sp>
      <p:sp>
        <p:nvSpPr>
          <p:cNvPr id="7" name="TextBox 6">
            <a:extLst>
              <a:ext uri="{FF2B5EF4-FFF2-40B4-BE49-F238E27FC236}">
                <a16:creationId xmlns:a16="http://schemas.microsoft.com/office/drawing/2014/main" id="{CE66675A-8A79-9B30-AC2A-7D5F7F75980C}"/>
              </a:ext>
            </a:extLst>
          </p:cNvPr>
          <p:cNvSpPr txBox="1"/>
          <p:nvPr/>
        </p:nvSpPr>
        <p:spPr>
          <a:xfrm>
            <a:off x="4347557" y="1688454"/>
            <a:ext cx="2180211" cy="307777"/>
          </a:xfrm>
          <a:prstGeom prst="callout1">
            <a:avLst>
              <a:gd name="adj1" fmla="val 107351"/>
              <a:gd name="adj2" fmla="val 63739"/>
              <a:gd name="adj3" fmla="val 414457"/>
              <a:gd name="adj4" fmla="val 6435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ANYTHING MORE?</a:t>
            </a:r>
          </a:p>
        </p:txBody>
      </p:sp>
    </p:spTree>
    <p:extLst>
      <p:ext uri="{BB962C8B-B14F-4D97-AF65-F5344CB8AC3E}">
        <p14:creationId xmlns:p14="http://schemas.microsoft.com/office/powerpoint/2010/main" val="889859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F35CEB6-7A08-D8D4-F46A-ABC61728145B}"/>
              </a:ext>
            </a:extLst>
          </p:cNvPr>
          <p:cNvGrpSpPr/>
          <p:nvPr/>
        </p:nvGrpSpPr>
        <p:grpSpPr>
          <a:xfrm>
            <a:off x="182880" y="2834639"/>
            <a:ext cx="6949440" cy="2468881"/>
            <a:chOff x="257696" y="2834639"/>
            <a:chExt cx="6816436" cy="2468881"/>
          </a:xfrm>
        </p:grpSpPr>
        <p:pic>
          <p:nvPicPr>
            <p:cNvPr id="2" name="Picture 1" descr="Diagram&#10;&#10;Description automatically generated">
              <a:extLst>
                <a:ext uri="{FF2B5EF4-FFF2-40B4-BE49-F238E27FC236}">
                  <a16:creationId xmlns:a16="http://schemas.microsoft.com/office/drawing/2014/main" id="{7D3EA88A-7968-185C-E469-2BE2EBCB6189}"/>
                </a:ext>
              </a:extLst>
            </p:cNvPr>
            <p:cNvPicPr>
              <a:picLocks noChangeAspect="1"/>
            </p:cNvPicPr>
            <p:nvPr/>
          </p:nvPicPr>
          <p:blipFill rotWithShape="1">
            <a:blip r:embed="rId3">
              <a:extLst>
                <a:ext uri="{28A0092B-C50C-407E-A947-70E740481C1C}">
                  <a14:useLocalDpi xmlns:a14="http://schemas.microsoft.com/office/drawing/2010/main" val="0"/>
                </a:ext>
              </a:extLst>
            </a:blip>
            <a:srcRect l="3489" t="60000" r="3296" b="3334"/>
            <a:stretch/>
          </p:blipFill>
          <p:spPr>
            <a:xfrm>
              <a:off x="257696" y="3291840"/>
              <a:ext cx="6816436" cy="2011680"/>
            </a:xfrm>
            <a:prstGeom prst="rect">
              <a:avLst/>
            </a:prstGeom>
          </p:spPr>
        </p:pic>
        <p:sp>
          <p:nvSpPr>
            <p:cNvPr id="4" name="Oval 3">
              <a:extLst>
                <a:ext uri="{FF2B5EF4-FFF2-40B4-BE49-F238E27FC236}">
                  <a16:creationId xmlns:a16="http://schemas.microsoft.com/office/drawing/2014/main" id="{800F4EEA-64DC-468D-33A3-937D7AECBDC0}"/>
                </a:ext>
              </a:extLst>
            </p:cNvPr>
            <p:cNvSpPr/>
            <p:nvPr/>
          </p:nvSpPr>
          <p:spPr>
            <a:xfrm>
              <a:off x="3739583" y="2834639"/>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C7FD51A0-84EF-5F67-B138-FDBA99A60AD4}"/>
              </a:ext>
            </a:extLst>
          </p:cNvPr>
          <p:cNvSpPr txBox="1"/>
          <p:nvPr/>
        </p:nvSpPr>
        <p:spPr>
          <a:xfrm>
            <a:off x="315884" y="1335092"/>
            <a:ext cx="6533804" cy="738664"/>
          </a:xfrm>
          <a:prstGeom prst="callout1">
            <a:avLst>
              <a:gd name="adj1" fmla="val 98268"/>
              <a:gd name="adj2" fmla="val 47154"/>
              <a:gd name="adj3" fmla="val 297678"/>
              <a:gd name="adj4" fmla="val 4764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HAVE NO DOUBT I COULD FIND OTHER POINTS, BUT I ONLY GIVE YOU THESE FEW, IN ORDER TO SHOW YOU THERE ARE OTHER PEOPLE IN THIS SCHOOL WHO CAN BE AS CLEVER AS YOU.</a:t>
            </a:r>
          </a:p>
        </p:txBody>
      </p:sp>
    </p:spTree>
    <p:extLst>
      <p:ext uri="{BB962C8B-B14F-4D97-AF65-F5344CB8AC3E}">
        <p14:creationId xmlns:p14="http://schemas.microsoft.com/office/powerpoint/2010/main" val="1292654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DB2F205-4809-4743-E72E-56C55A91B4D1}"/>
              </a:ext>
            </a:extLst>
          </p:cNvPr>
          <p:cNvGrpSpPr/>
          <p:nvPr/>
        </p:nvGrpSpPr>
        <p:grpSpPr>
          <a:xfrm>
            <a:off x="182880" y="2419004"/>
            <a:ext cx="6949440" cy="2929337"/>
            <a:chOff x="253538" y="2236124"/>
            <a:chExt cx="6808123" cy="2929337"/>
          </a:xfrm>
        </p:grpSpPr>
        <p:pic>
          <p:nvPicPr>
            <p:cNvPr id="2" name="Picture 1" descr="Diagram, engineering drawing&#10;&#10;Description automatically generated">
              <a:extLst>
                <a:ext uri="{FF2B5EF4-FFF2-40B4-BE49-F238E27FC236}">
                  <a16:creationId xmlns:a16="http://schemas.microsoft.com/office/drawing/2014/main" id="{833F5473-7275-4393-86DF-C913E65B6B27}"/>
                </a:ext>
              </a:extLst>
            </p:cNvPr>
            <p:cNvPicPr>
              <a:picLocks noChangeAspect="1"/>
            </p:cNvPicPr>
            <p:nvPr/>
          </p:nvPicPr>
          <p:blipFill rotWithShape="1">
            <a:blip r:embed="rId3">
              <a:extLst>
                <a:ext uri="{28A0092B-C50C-407E-A947-70E740481C1C}">
                  <a14:useLocalDpi xmlns:a14="http://schemas.microsoft.com/office/drawing/2010/main" val="0"/>
                </a:ext>
              </a:extLst>
            </a:blip>
            <a:srcRect l="3348" t="52228" r="3553" b="3622"/>
            <a:stretch/>
          </p:blipFill>
          <p:spPr>
            <a:xfrm>
              <a:off x="253538" y="2743200"/>
              <a:ext cx="6808123" cy="2422261"/>
            </a:xfrm>
            <a:prstGeom prst="rect">
              <a:avLst/>
            </a:prstGeom>
          </p:spPr>
        </p:pic>
        <p:sp>
          <p:nvSpPr>
            <p:cNvPr id="4" name="Oval 3">
              <a:extLst>
                <a:ext uri="{FF2B5EF4-FFF2-40B4-BE49-F238E27FC236}">
                  <a16:creationId xmlns:a16="http://schemas.microsoft.com/office/drawing/2014/main" id="{215DC071-E3D9-0D18-6AFD-9E758C9D018E}"/>
                </a:ext>
              </a:extLst>
            </p:cNvPr>
            <p:cNvSpPr/>
            <p:nvPr/>
          </p:nvSpPr>
          <p:spPr>
            <a:xfrm>
              <a:off x="5729191" y="2236124"/>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B2A20AF-AAA7-D8D7-1378-C5DAF3730FA0}"/>
              </a:ext>
            </a:extLst>
          </p:cNvPr>
          <p:cNvSpPr txBox="1"/>
          <p:nvPr/>
        </p:nvSpPr>
        <p:spPr>
          <a:xfrm>
            <a:off x="311728" y="1187541"/>
            <a:ext cx="6691744" cy="523220"/>
          </a:xfrm>
          <a:prstGeom prst="callout1">
            <a:avLst>
              <a:gd name="adj1" fmla="val 105612"/>
              <a:gd name="adj2" fmla="val 78277"/>
              <a:gd name="adj3" fmla="val 359313"/>
              <a:gd name="adj4" fmla="val 7840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AND SOME NOT SO CLEVER… I ADMIT THEY ARE FEW, BUT I AM AFRAID, MY DEAR WATSON, I MUST COUNT YOU AMONG THEM.</a:t>
            </a:r>
          </a:p>
        </p:txBody>
      </p:sp>
    </p:spTree>
    <p:extLst>
      <p:ext uri="{BB962C8B-B14F-4D97-AF65-F5344CB8AC3E}">
        <p14:creationId xmlns:p14="http://schemas.microsoft.com/office/powerpoint/2010/main" val="566383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59623F9-8C05-F445-F1C9-7CE2A212869C}"/>
              </a:ext>
            </a:extLst>
          </p:cNvPr>
          <p:cNvGrpSpPr/>
          <p:nvPr/>
        </p:nvGrpSpPr>
        <p:grpSpPr>
          <a:xfrm>
            <a:off x="182880" y="3084020"/>
            <a:ext cx="6949440" cy="2252750"/>
            <a:chOff x="149630" y="3125585"/>
            <a:chExt cx="6766560" cy="2252750"/>
          </a:xfrm>
        </p:grpSpPr>
        <p:pic>
          <p:nvPicPr>
            <p:cNvPr id="3" name="Picture 2" descr="Diagram&#10;&#10;Description automatically generated">
              <a:extLst>
                <a:ext uri="{FF2B5EF4-FFF2-40B4-BE49-F238E27FC236}">
                  <a16:creationId xmlns:a16="http://schemas.microsoft.com/office/drawing/2014/main" id="{FD864D31-2A30-2551-007D-913A7B70381D}"/>
                </a:ext>
              </a:extLst>
            </p:cNvPr>
            <p:cNvPicPr>
              <a:picLocks noChangeAspect="1"/>
            </p:cNvPicPr>
            <p:nvPr/>
          </p:nvPicPr>
          <p:blipFill rotWithShape="1">
            <a:blip r:embed="rId3">
              <a:extLst>
                <a:ext uri="{28A0092B-C50C-407E-A947-70E740481C1C}">
                  <a14:useLocalDpi xmlns:a14="http://schemas.microsoft.com/office/drawing/2010/main" val="0"/>
                </a:ext>
              </a:extLst>
            </a:blip>
            <a:srcRect l="4643" t="60000" r="2824" b="2727"/>
            <a:stretch/>
          </p:blipFill>
          <p:spPr>
            <a:xfrm>
              <a:off x="149630" y="3333404"/>
              <a:ext cx="6766560" cy="2044931"/>
            </a:xfrm>
            <a:prstGeom prst="rect">
              <a:avLst/>
            </a:prstGeom>
          </p:spPr>
        </p:pic>
        <p:sp>
          <p:nvSpPr>
            <p:cNvPr id="23" name="Oval 22">
              <a:extLst>
                <a:ext uri="{FF2B5EF4-FFF2-40B4-BE49-F238E27FC236}">
                  <a16:creationId xmlns:a16="http://schemas.microsoft.com/office/drawing/2014/main" id="{E18FFB15-984E-801B-6345-CB76CC677906}"/>
                </a:ext>
              </a:extLst>
            </p:cNvPr>
            <p:cNvSpPr/>
            <p:nvPr/>
          </p:nvSpPr>
          <p:spPr>
            <a:xfrm>
              <a:off x="2516499" y="3125585"/>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E4DEA41-A665-47B9-F0A7-0AFA1B669E24}"/>
                </a:ext>
              </a:extLst>
            </p:cNvPr>
            <p:cNvSpPr/>
            <p:nvPr/>
          </p:nvSpPr>
          <p:spPr>
            <a:xfrm>
              <a:off x="4502160" y="3219796"/>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4F9E281F-B0D7-D416-6D0F-2118F78D5255}"/>
              </a:ext>
            </a:extLst>
          </p:cNvPr>
          <p:cNvSpPr txBox="1"/>
          <p:nvPr/>
        </p:nvSpPr>
        <p:spPr>
          <a:xfrm>
            <a:off x="1608236" y="803055"/>
            <a:ext cx="2890852" cy="307777"/>
          </a:xfrm>
          <a:prstGeom prst="callout1">
            <a:avLst>
              <a:gd name="adj1" fmla="val 105532"/>
              <a:gd name="adj2" fmla="val 51562"/>
              <a:gd name="adj3" fmla="val 883459"/>
              <a:gd name="adj4" fmla="val 5247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WHAT DO YOU MEAN?</a:t>
            </a:r>
          </a:p>
        </p:txBody>
      </p:sp>
      <p:sp>
        <p:nvSpPr>
          <p:cNvPr id="26" name="TextBox 25">
            <a:extLst>
              <a:ext uri="{FF2B5EF4-FFF2-40B4-BE49-F238E27FC236}">
                <a16:creationId xmlns:a16="http://schemas.microsoft.com/office/drawing/2014/main" id="{55506873-7CF6-2D3C-3221-F453FBB5658F}"/>
              </a:ext>
            </a:extLst>
          </p:cNvPr>
          <p:cNvSpPr txBox="1"/>
          <p:nvPr/>
        </p:nvSpPr>
        <p:spPr>
          <a:xfrm>
            <a:off x="3956858" y="1620372"/>
            <a:ext cx="3050930" cy="954107"/>
          </a:xfrm>
          <a:prstGeom prst="callout1">
            <a:avLst>
              <a:gd name="adj1" fmla="val 100796"/>
              <a:gd name="adj2" fmla="val 45700"/>
              <a:gd name="adj3" fmla="val 192767"/>
              <a:gd name="adj4" fmla="val 4650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WELL, MY DEAR FELLOW, I FEAR YOUR DEDUCTIONS HAVE NOT BEEN SO HAPPY AS I SHOULD HAVE WISHED.</a:t>
            </a:r>
          </a:p>
        </p:txBody>
      </p:sp>
    </p:spTree>
    <p:extLst>
      <p:ext uri="{BB962C8B-B14F-4D97-AF65-F5344CB8AC3E}">
        <p14:creationId xmlns:p14="http://schemas.microsoft.com/office/powerpoint/2010/main" val="21989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E32A83-7A9A-5A88-3FAB-27FC7904038A}"/>
              </a:ext>
            </a:extLst>
          </p:cNvPr>
          <p:cNvSpPr txBox="1"/>
          <p:nvPr/>
        </p:nvSpPr>
        <p:spPr>
          <a:xfrm>
            <a:off x="335510" y="370398"/>
            <a:ext cx="6630563"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dirty="0">
                <a:latin typeface="Old English Text MT" panose="03040902040508030806" pitchFamily="66" charset="0"/>
              </a:rPr>
              <a:t>Baker Street </a:t>
            </a:r>
            <a:r>
              <a:rPr lang="en-US" sz="5400" b="1" dirty="0">
                <a:latin typeface="Freestyle Script" panose="030804020302050B0404" pitchFamily="66" charset="0"/>
              </a:rPr>
              <a:t>Elementary</a:t>
            </a:r>
          </a:p>
          <a:p>
            <a:pPr algn="ctr"/>
            <a:r>
              <a:rPr lang="en-US" sz="5400" b="1" dirty="0">
                <a:latin typeface="Freestyle Script" panose="030804020302050B0404" pitchFamily="66" charset="0"/>
              </a:rPr>
              <a:t>“How Watson Turned a Trick”</a:t>
            </a:r>
          </a:p>
        </p:txBody>
      </p:sp>
      <p:sp>
        <p:nvSpPr>
          <p:cNvPr id="4" name="TextBox 3">
            <a:extLst>
              <a:ext uri="{FF2B5EF4-FFF2-40B4-BE49-F238E27FC236}">
                <a16:creationId xmlns:a16="http://schemas.microsoft.com/office/drawing/2014/main" id="{97BF35D7-C1D7-7E95-CD1E-E86E108DB7AC}"/>
              </a:ext>
            </a:extLst>
          </p:cNvPr>
          <p:cNvSpPr txBox="1"/>
          <p:nvPr/>
        </p:nvSpPr>
        <p:spPr>
          <a:xfrm>
            <a:off x="310450" y="2526335"/>
            <a:ext cx="6713806" cy="24314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i="1" dirty="0">
                <a:latin typeface="Comic Sans MS" panose="030F0702030302020204" pitchFamily="66" charset="0"/>
              </a:rPr>
              <a:t>Copyright 2021 © by Joe Fay, Rusty Mason, and Steve Mason</a:t>
            </a:r>
          </a:p>
          <a:p>
            <a:endParaRPr lang="en-US" sz="1600" b="1" i="1" dirty="0">
              <a:latin typeface="Comic Sans MS" panose="030F0702030302020204" pitchFamily="66" charset="0"/>
            </a:endParaRPr>
          </a:p>
          <a:p>
            <a:r>
              <a:rPr lang="en-US" sz="1600" b="1" i="1" dirty="0">
                <a:latin typeface="Comic Sans MS" panose="030F0702030302020204" pitchFamily="66" charset="0"/>
              </a:rPr>
              <a:t>1</a:t>
            </a:r>
            <a:r>
              <a:rPr lang="en-US" sz="1600" b="1" i="1" baseline="30000" dirty="0">
                <a:latin typeface="Comic Sans MS" panose="030F0702030302020204" pitchFamily="66" charset="0"/>
              </a:rPr>
              <a:t>st</a:t>
            </a:r>
            <a:r>
              <a:rPr lang="en-US" sz="1600" b="1" i="1" dirty="0">
                <a:latin typeface="Comic Sans MS" panose="030F0702030302020204" pitchFamily="66" charset="0"/>
              </a:rPr>
              <a:t> Edition											</a:t>
            </a:r>
          </a:p>
          <a:p>
            <a:endParaRPr lang="en-US" sz="1600" b="1" i="1" dirty="0">
              <a:latin typeface="Comic Sans MS" panose="030F0702030302020204" pitchFamily="66" charset="0"/>
            </a:endParaRPr>
          </a:p>
          <a:p>
            <a:r>
              <a:rPr lang="en-US" sz="1600" b="1" i="1" dirty="0">
                <a:latin typeface="Comic Sans MS" panose="030F0702030302020204" pitchFamily="66" charset="0"/>
              </a:rPr>
              <a:t>Published in Dallas, Texas</a:t>
            </a:r>
          </a:p>
          <a:p>
            <a:endParaRPr lang="en-US" sz="1600" b="1" i="1" dirty="0">
              <a:latin typeface="Comic Sans MS" panose="030F0702030302020204" pitchFamily="66" charset="0"/>
            </a:endParaRPr>
          </a:p>
          <a:p>
            <a:r>
              <a:rPr lang="en-US" sz="1400" b="1" i="1" dirty="0">
                <a:latin typeface="Comic Sans MS" panose="030F0702030302020204" pitchFamily="66" charset="0"/>
              </a:rPr>
              <a:t>All rights reserved. No part of this book may be reproduced, stored, or transmitted in any form or by any means without prior permission of the authors (which is not that hard to obtain), except for brief excerpts for reviews)</a:t>
            </a:r>
          </a:p>
        </p:txBody>
      </p:sp>
    </p:spTree>
    <p:extLst>
      <p:ext uri="{BB962C8B-B14F-4D97-AF65-F5344CB8AC3E}">
        <p14:creationId xmlns:p14="http://schemas.microsoft.com/office/powerpoint/2010/main" val="245966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4AD63A-11FC-D901-24D2-E6B0F030A079}"/>
              </a:ext>
            </a:extLst>
          </p:cNvPr>
          <p:cNvGrpSpPr/>
          <p:nvPr/>
        </p:nvGrpSpPr>
        <p:grpSpPr>
          <a:xfrm>
            <a:off x="182880" y="2472250"/>
            <a:ext cx="6949440" cy="2856208"/>
            <a:chOff x="99754" y="2472250"/>
            <a:chExt cx="6816436" cy="2856208"/>
          </a:xfrm>
        </p:grpSpPr>
        <p:pic>
          <p:nvPicPr>
            <p:cNvPr id="2" name="Picture 1" descr="Diagram&#10;&#10;Description automatically generated">
              <a:extLst>
                <a:ext uri="{FF2B5EF4-FFF2-40B4-BE49-F238E27FC236}">
                  <a16:creationId xmlns:a16="http://schemas.microsoft.com/office/drawing/2014/main" id="{C193C0EB-E8D7-2D84-2CBC-E66D1496AB4F}"/>
                </a:ext>
              </a:extLst>
            </p:cNvPr>
            <p:cNvPicPr>
              <a:picLocks noChangeAspect="1"/>
            </p:cNvPicPr>
            <p:nvPr/>
          </p:nvPicPr>
          <p:blipFill rotWithShape="1">
            <a:blip r:embed="rId3">
              <a:extLst>
                <a:ext uri="{28A0092B-C50C-407E-A947-70E740481C1C}">
                  <a14:useLocalDpi xmlns:a14="http://schemas.microsoft.com/office/drawing/2010/main" val="0"/>
                </a:ext>
              </a:extLst>
            </a:blip>
            <a:srcRect l="3127" t="50000" r="3660" b="4697"/>
            <a:stretch/>
          </p:blipFill>
          <p:spPr>
            <a:xfrm>
              <a:off x="99754" y="2842953"/>
              <a:ext cx="6816436" cy="2485505"/>
            </a:xfrm>
            <a:prstGeom prst="rect">
              <a:avLst/>
            </a:prstGeom>
          </p:spPr>
        </p:pic>
        <p:sp>
          <p:nvSpPr>
            <p:cNvPr id="4" name="Oval 3">
              <a:extLst>
                <a:ext uri="{FF2B5EF4-FFF2-40B4-BE49-F238E27FC236}">
                  <a16:creationId xmlns:a16="http://schemas.microsoft.com/office/drawing/2014/main" id="{38B512BA-9E4A-97DD-63AD-D5BEC01AE6B8}"/>
                </a:ext>
              </a:extLst>
            </p:cNvPr>
            <p:cNvSpPr/>
            <p:nvPr/>
          </p:nvSpPr>
          <p:spPr>
            <a:xfrm>
              <a:off x="1751728" y="2643448"/>
              <a:ext cx="575836" cy="8411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F760A58-9006-4AA0-4F1B-0866926F3C17}"/>
                </a:ext>
              </a:extLst>
            </p:cNvPr>
            <p:cNvSpPr/>
            <p:nvPr/>
          </p:nvSpPr>
          <p:spPr>
            <a:xfrm>
              <a:off x="3829910" y="2472250"/>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E9E6EAB-9C54-5CC6-891A-CAE1DC85610F}"/>
              </a:ext>
            </a:extLst>
          </p:cNvPr>
          <p:cNvSpPr txBox="1"/>
          <p:nvPr/>
        </p:nvSpPr>
        <p:spPr>
          <a:xfrm>
            <a:off x="2179909" y="799596"/>
            <a:ext cx="3611821" cy="307777"/>
          </a:xfrm>
          <a:prstGeom prst="callout1">
            <a:avLst>
              <a:gd name="adj1" fmla="val 121737"/>
              <a:gd name="adj2" fmla="val 48717"/>
              <a:gd name="adj3" fmla="val 738615"/>
              <a:gd name="adj4" fmla="val 4915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YOU MEAN I WAS MISTAKEN?</a:t>
            </a:r>
          </a:p>
        </p:txBody>
      </p:sp>
      <p:sp>
        <p:nvSpPr>
          <p:cNvPr id="7" name="TextBox 6">
            <a:extLst>
              <a:ext uri="{FF2B5EF4-FFF2-40B4-BE49-F238E27FC236}">
                <a16:creationId xmlns:a16="http://schemas.microsoft.com/office/drawing/2014/main" id="{05E28C2D-58A3-A465-DB03-0C287C26FC56}"/>
              </a:ext>
            </a:extLst>
          </p:cNvPr>
          <p:cNvSpPr txBox="1"/>
          <p:nvPr/>
        </p:nvSpPr>
        <p:spPr>
          <a:xfrm>
            <a:off x="218036" y="1514048"/>
            <a:ext cx="2989560" cy="523220"/>
          </a:xfrm>
          <a:prstGeom prst="callout1">
            <a:avLst>
              <a:gd name="adj1" fmla="val 100759"/>
              <a:gd name="adj2" fmla="val 40687"/>
              <a:gd name="adj3" fmla="val 253778"/>
              <a:gd name="adj4" fmla="val 4134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ONE OF YOUR BETTER DEDUCTIONS, I WOULD SAY.</a:t>
            </a:r>
          </a:p>
        </p:txBody>
      </p:sp>
    </p:spTree>
    <p:extLst>
      <p:ext uri="{BB962C8B-B14F-4D97-AF65-F5344CB8AC3E}">
        <p14:creationId xmlns:p14="http://schemas.microsoft.com/office/powerpoint/2010/main" val="2495607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C866C53-A2C9-DB8F-ABF0-C74797A2B8A9}"/>
              </a:ext>
            </a:extLst>
          </p:cNvPr>
          <p:cNvGrpSpPr/>
          <p:nvPr/>
        </p:nvGrpSpPr>
        <p:grpSpPr>
          <a:xfrm>
            <a:off x="182880" y="2538751"/>
            <a:ext cx="6949440" cy="2773082"/>
            <a:chOff x="440575" y="2538751"/>
            <a:chExt cx="6774872" cy="2773082"/>
          </a:xfrm>
        </p:grpSpPr>
        <p:pic>
          <p:nvPicPr>
            <p:cNvPr id="2" name="Picture 1" descr="Diagram, engineering drawing&#10;&#10;Description automatically generated">
              <a:extLst>
                <a:ext uri="{FF2B5EF4-FFF2-40B4-BE49-F238E27FC236}">
                  <a16:creationId xmlns:a16="http://schemas.microsoft.com/office/drawing/2014/main" id="{EE45DBD7-A373-EDBC-8F9C-D718431BEF73}"/>
                </a:ext>
              </a:extLst>
            </p:cNvPr>
            <p:cNvPicPr>
              <a:picLocks noChangeAspect="1"/>
            </p:cNvPicPr>
            <p:nvPr/>
          </p:nvPicPr>
          <p:blipFill rotWithShape="1">
            <a:blip r:embed="rId3">
              <a:extLst>
                <a:ext uri="{28A0092B-C50C-407E-A947-70E740481C1C}">
                  <a14:useLocalDpi xmlns:a14="http://schemas.microsoft.com/office/drawing/2010/main" val="0"/>
                </a:ext>
              </a:extLst>
            </a:blip>
            <a:srcRect l="4280" t="53031" r="3074" b="3182"/>
            <a:stretch/>
          </p:blipFill>
          <p:spPr>
            <a:xfrm>
              <a:off x="440575" y="2909455"/>
              <a:ext cx="6774872" cy="2402378"/>
            </a:xfrm>
            <a:prstGeom prst="rect">
              <a:avLst/>
            </a:prstGeom>
          </p:spPr>
        </p:pic>
        <p:sp>
          <p:nvSpPr>
            <p:cNvPr id="4" name="Oval 3">
              <a:extLst>
                <a:ext uri="{FF2B5EF4-FFF2-40B4-BE49-F238E27FC236}">
                  <a16:creationId xmlns:a16="http://schemas.microsoft.com/office/drawing/2014/main" id="{F8A0A18D-1B2D-9DA7-D9C6-847AB71DE336}"/>
                </a:ext>
              </a:extLst>
            </p:cNvPr>
            <p:cNvSpPr/>
            <p:nvPr/>
          </p:nvSpPr>
          <p:spPr>
            <a:xfrm>
              <a:off x="1926296" y="2538752"/>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F4C9421-3FA8-FE76-C123-F808950A8754}"/>
                </a:ext>
              </a:extLst>
            </p:cNvPr>
            <p:cNvSpPr/>
            <p:nvPr/>
          </p:nvSpPr>
          <p:spPr>
            <a:xfrm>
              <a:off x="4962668" y="2538751"/>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E409AF4-BF60-CCE3-B800-4422F775FEA8}"/>
              </a:ext>
            </a:extLst>
          </p:cNvPr>
          <p:cNvSpPr txBox="1"/>
          <p:nvPr/>
        </p:nvSpPr>
        <p:spPr>
          <a:xfrm>
            <a:off x="139350" y="1645748"/>
            <a:ext cx="2892658" cy="307777"/>
          </a:xfrm>
          <a:prstGeom prst="callout1">
            <a:avLst>
              <a:gd name="adj1" fmla="val 109584"/>
              <a:gd name="adj2" fmla="val 38352"/>
              <a:gd name="adj3" fmla="val 376868"/>
              <a:gd name="adj4" fmla="val 3835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THIS SHOULD BE GOOD.</a:t>
            </a:r>
          </a:p>
        </p:txBody>
      </p:sp>
      <p:sp>
        <p:nvSpPr>
          <p:cNvPr id="3" name="TextBox 2">
            <a:extLst>
              <a:ext uri="{FF2B5EF4-FFF2-40B4-BE49-F238E27FC236}">
                <a16:creationId xmlns:a16="http://schemas.microsoft.com/office/drawing/2014/main" id="{49A9EEDB-4646-2DFA-951E-818011B3F66F}"/>
              </a:ext>
            </a:extLst>
          </p:cNvPr>
          <p:cNvSpPr txBox="1"/>
          <p:nvPr/>
        </p:nvSpPr>
        <p:spPr>
          <a:xfrm>
            <a:off x="2694714" y="905714"/>
            <a:ext cx="4253559" cy="523220"/>
          </a:xfrm>
          <a:prstGeom prst="callout1">
            <a:avLst>
              <a:gd name="adj1" fmla="val 111626"/>
              <a:gd name="adj2" fmla="val 65517"/>
              <a:gd name="adj3" fmla="val 403473"/>
              <a:gd name="adj4" fmla="val 66195"/>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JUST A LITTLE THAT WAY, I FEAR… LET US TAKE THE POINTS IN THEIR ORDER.</a:t>
            </a:r>
          </a:p>
        </p:txBody>
      </p:sp>
    </p:spTree>
    <p:extLst>
      <p:ext uri="{BB962C8B-B14F-4D97-AF65-F5344CB8AC3E}">
        <p14:creationId xmlns:p14="http://schemas.microsoft.com/office/powerpoint/2010/main" val="223547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10C5BCD-4CF7-B9DA-A1D9-1EA68CD489CA}"/>
              </a:ext>
            </a:extLst>
          </p:cNvPr>
          <p:cNvGrpSpPr/>
          <p:nvPr/>
        </p:nvGrpSpPr>
        <p:grpSpPr>
          <a:xfrm>
            <a:off x="5037512" y="602954"/>
            <a:ext cx="2111434" cy="1463040"/>
            <a:chOff x="3846536" y="2518756"/>
            <a:chExt cx="3352287" cy="2851266"/>
          </a:xfrm>
        </p:grpSpPr>
        <p:pic>
          <p:nvPicPr>
            <p:cNvPr id="2" name="Picture 1" descr="Text&#10;&#10;Description automatically generated with medium confidence">
              <a:extLst>
                <a:ext uri="{FF2B5EF4-FFF2-40B4-BE49-F238E27FC236}">
                  <a16:creationId xmlns:a16="http://schemas.microsoft.com/office/drawing/2014/main" id="{B7C99006-3004-D556-EA65-C47AC72EBC20}"/>
                </a:ext>
              </a:extLst>
            </p:cNvPr>
            <p:cNvPicPr>
              <a:picLocks noChangeAspect="1"/>
            </p:cNvPicPr>
            <p:nvPr/>
          </p:nvPicPr>
          <p:blipFill rotWithShape="1">
            <a:blip r:embed="rId3">
              <a:extLst>
                <a:ext uri="{28A0092B-C50C-407E-A947-70E740481C1C}">
                  <a14:useLocalDpi xmlns:a14="http://schemas.microsoft.com/office/drawing/2010/main" val="0"/>
                </a:ext>
              </a:extLst>
            </a:blip>
            <a:srcRect l="52258" t="45752" r="3521" b="2278"/>
            <a:stretch/>
          </p:blipFill>
          <p:spPr>
            <a:xfrm>
              <a:off x="3965172" y="2518756"/>
              <a:ext cx="3233651" cy="2851266"/>
            </a:xfrm>
            <a:prstGeom prst="rect">
              <a:avLst/>
            </a:prstGeom>
          </p:spPr>
        </p:pic>
        <p:sp>
          <p:nvSpPr>
            <p:cNvPr id="4" name="Oval 3">
              <a:extLst>
                <a:ext uri="{FF2B5EF4-FFF2-40B4-BE49-F238E27FC236}">
                  <a16:creationId xmlns:a16="http://schemas.microsoft.com/office/drawing/2014/main" id="{8345B7E0-5C97-F27A-D879-F187CCE42123}"/>
                </a:ext>
              </a:extLst>
            </p:cNvPr>
            <p:cNvSpPr/>
            <p:nvPr/>
          </p:nvSpPr>
          <p:spPr>
            <a:xfrm>
              <a:off x="3846536" y="3202984"/>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022808B7-6532-5979-75AA-F64D98E4DD13}"/>
              </a:ext>
            </a:extLst>
          </p:cNvPr>
          <p:cNvSpPr txBox="1"/>
          <p:nvPr/>
        </p:nvSpPr>
        <p:spPr>
          <a:xfrm>
            <a:off x="182879" y="971052"/>
            <a:ext cx="3358342" cy="1169551"/>
          </a:xfrm>
          <a:prstGeom prst="callout1">
            <a:avLst>
              <a:gd name="adj1" fmla="val 54281"/>
              <a:gd name="adj2" fmla="val 104989"/>
              <a:gd name="adj3" fmla="val 53875"/>
              <a:gd name="adj4" fmla="val 15214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DID NOT USE ALL THE BUTTONS, AS I SUFFERED A RATHER PAINFUL PAPER CUT ON 3 OF MY FINGERS ON MY RIGHT HAND LAST NIGHT…</a:t>
            </a:r>
          </a:p>
        </p:txBody>
      </p:sp>
      <p:cxnSp>
        <p:nvCxnSpPr>
          <p:cNvPr id="7" name="Straight Connector 6">
            <a:extLst>
              <a:ext uri="{FF2B5EF4-FFF2-40B4-BE49-F238E27FC236}">
                <a16:creationId xmlns:a16="http://schemas.microsoft.com/office/drawing/2014/main" id="{FC262C9B-2B0C-DC9E-18DA-04047A1E78FF}"/>
              </a:ext>
            </a:extLst>
          </p:cNvPr>
          <p:cNvCxnSpPr/>
          <p:nvPr/>
        </p:nvCxnSpPr>
        <p:spPr>
          <a:xfrm>
            <a:off x="115330" y="2743200"/>
            <a:ext cx="708349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080E0F3-C200-94B6-4869-05DAEA063444}"/>
              </a:ext>
            </a:extLst>
          </p:cNvPr>
          <p:cNvGrpSpPr/>
          <p:nvPr/>
        </p:nvGrpSpPr>
        <p:grpSpPr>
          <a:xfrm flipH="1">
            <a:off x="232756" y="3359505"/>
            <a:ext cx="2036711" cy="1554479"/>
            <a:chOff x="3846536" y="2518756"/>
            <a:chExt cx="3352287" cy="2851266"/>
          </a:xfrm>
        </p:grpSpPr>
        <p:pic>
          <p:nvPicPr>
            <p:cNvPr id="9" name="Picture 8" descr="Text&#10;&#10;Description automatically generated with medium confidence">
              <a:extLst>
                <a:ext uri="{FF2B5EF4-FFF2-40B4-BE49-F238E27FC236}">
                  <a16:creationId xmlns:a16="http://schemas.microsoft.com/office/drawing/2014/main" id="{6B3BBE98-7435-C08B-69D7-72B1A0BA2ACF}"/>
                </a:ext>
              </a:extLst>
            </p:cNvPr>
            <p:cNvPicPr>
              <a:picLocks noChangeAspect="1"/>
            </p:cNvPicPr>
            <p:nvPr/>
          </p:nvPicPr>
          <p:blipFill rotWithShape="1">
            <a:blip r:embed="rId3">
              <a:extLst>
                <a:ext uri="{28A0092B-C50C-407E-A947-70E740481C1C}">
                  <a14:useLocalDpi xmlns:a14="http://schemas.microsoft.com/office/drawing/2010/main" val="0"/>
                </a:ext>
              </a:extLst>
            </a:blip>
            <a:srcRect l="52258" t="45752" r="3521" b="2278"/>
            <a:stretch/>
          </p:blipFill>
          <p:spPr>
            <a:xfrm>
              <a:off x="3965172" y="2518756"/>
              <a:ext cx="3233651" cy="2851266"/>
            </a:xfrm>
            <a:prstGeom prst="rect">
              <a:avLst/>
            </a:prstGeom>
          </p:spPr>
        </p:pic>
        <p:sp>
          <p:nvSpPr>
            <p:cNvPr id="10" name="Oval 9">
              <a:extLst>
                <a:ext uri="{FF2B5EF4-FFF2-40B4-BE49-F238E27FC236}">
                  <a16:creationId xmlns:a16="http://schemas.microsoft.com/office/drawing/2014/main" id="{012E89B0-9454-21D9-5511-29C58770C9BD}"/>
                </a:ext>
              </a:extLst>
            </p:cNvPr>
            <p:cNvSpPr/>
            <p:nvPr/>
          </p:nvSpPr>
          <p:spPr>
            <a:xfrm>
              <a:off x="3846536" y="3202984"/>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BA18916E-EB7E-26C3-1F85-CE8BB026906C}"/>
              </a:ext>
            </a:extLst>
          </p:cNvPr>
          <p:cNvSpPr txBox="1"/>
          <p:nvPr/>
        </p:nvSpPr>
        <p:spPr>
          <a:xfrm>
            <a:off x="3604896" y="3839101"/>
            <a:ext cx="3381475" cy="954107"/>
          </a:xfrm>
          <a:prstGeom prst="callout1">
            <a:avLst>
              <a:gd name="adj1" fmla="val 57180"/>
              <a:gd name="adj2" fmla="val -47405"/>
              <a:gd name="adj3" fmla="val 54753"/>
              <a:gd name="adj4" fmla="val -235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BUTTONED THE MINIMUM AMOUNT TO KEEP MY SHIRT CLOSED, AS THE TRAUMATIZED AREA IS STILL VERY SENSITIVE…</a:t>
            </a:r>
          </a:p>
        </p:txBody>
      </p:sp>
    </p:spTree>
    <p:extLst>
      <p:ext uri="{BB962C8B-B14F-4D97-AF65-F5344CB8AC3E}">
        <p14:creationId xmlns:p14="http://schemas.microsoft.com/office/powerpoint/2010/main" val="2935280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06CED87-855F-64D7-EBF0-E9904A238294}"/>
              </a:ext>
            </a:extLst>
          </p:cNvPr>
          <p:cNvGrpSpPr/>
          <p:nvPr/>
        </p:nvGrpSpPr>
        <p:grpSpPr>
          <a:xfrm>
            <a:off x="182880" y="2662657"/>
            <a:ext cx="6949440" cy="2652434"/>
            <a:chOff x="116379" y="2662657"/>
            <a:chExt cx="6799811" cy="2652434"/>
          </a:xfrm>
        </p:grpSpPr>
        <p:pic>
          <p:nvPicPr>
            <p:cNvPr id="2" name="Picture 1" descr="Diagram&#10;&#10;Description automatically generated">
              <a:extLst>
                <a:ext uri="{FF2B5EF4-FFF2-40B4-BE49-F238E27FC236}">
                  <a16:creationId xmlns:a16="http://schemas.microsoft.com/office/drawing/2014/main" id="{E493127C-DA55-3D1C-0D5B-975B92E860C8}"/>
                </a:ext>
              </a:extLst>
            </p:cNvPr>
            <p:cNvPicPr>
              <a:picLocks noChangeAspect="1"/>
            </p:cNvPicPr>
            <p:nvPr/>
          </p:nvPicPr>
          <p:blipFill rotWithShape="1">
            <a:blip r:embed="rId3">
              <a:extLst>
                <a:ext uri="{28A0092B-C50C-407E-A947-70E740481C1C}">
                  <a14:useLocalDpi xmlns:a14="http://schemas.microsoft.com/office/drawing/2010/main" val="0"/>
                </a:ext>
              </a:extLst>
            </a:blip>
            <a:srcRect l="3310" t="52496" r="3703" b="3354"/>
            <a:stretch/>
          </p:blipFill>
          <p:spPr>
            <a:xfrm>
              <a:off x="116379" y="2892830"/>
              <a:ext cx="6799811" cy="2422261"/>
            </a:xfrm>
            <a:prstGeom prst="rect">
              <a:avLst/>
            </a:prstGeom>
          </p:spPr>
        </p:pic>
        <p:sp>
          <p:nvSpPr>
            <p:cNvPr id="7" name="Oval 6">
              <a:extLst>
                <a:ext uri="{FF2B5EF4-FFF2-40B4-BE49-F238E27FC236}">
                  <a16:creationId xmlns:a16="http://schemas.microsoft.com/office/drawing/2014/main" id="{E51D88AE-8ECB-8045-BF2A-E6E662AB729B}"/>
                </a:ext>
              </a:extLst>
            </p:cNvPr>
            <p:cNvSpPr/>
            <p:nvPr/>
          </p:nvSpPr>
          <p:spPr>
            <a:xfrm>
              <a:off x="4503242" y="2662657"/>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A9229-68F0-323B-A599-D5802E842927}"/>
              </a:ext>
            </a:extLst>
          </p:cNvPr>
          <p:cNvSpPr txBox="1"/>
          <p:nvPr/>
        </p:nvSpPr>
        <p:spPr>
          <a:xfrm>
            <a:off x="495406" y="1069084"/>
            <a:ext cx="6545473" cy="738664"/>
          </a:xfrm>
          <a:prstGeom prst="callout1">
            <a:avLst>
              <a:gd name="adj1" fmla="val 104149"/>
              <a:gd name="adj2" fmla="val 80798"/>
              <a:gd name="adj3" fmla="val 262086"/>
              <a:gd name="adj4" fmla="val 8107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PUT ON MY BLACK COAT BECAUSE, I HAVE, WORSE LUCK, A LUNCH-TIME APPOINTMENT WITH MY FAMILY DENTIST TO PULL THE TOOTH THAT HAS BEEN HURTING ME FOR A WEEK OR SO…</a:t>
            </a:r>
          </a:p>
        </p:txBody>
      </p:sp>
    </p:spTree>
    <p:extLst>
      <p:ext uri="{BB962C8B-B14F-4D97-AF65-F5344CB8AC3E}">
        <p14:creationId xmlns:p14="http://schemas.microsoft.com/office/powerpoint/2010/main" val="2700236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2439AE-9C9C-B6B3-0531-54A6AD7A1FE4}"/>
              </a:ext>
            </a:extLst>
          </p:cNvPr>
          <p:cNvGrpSpPr/>
          <p:nvPr/>
        </p:nvGrpSpPr>
        <p:grpSpPr>
          <a:xfrm>
            <a:off x="182880" y="2463936"/>
            <a:ext cx="6949440" cy="2897773"/>
            <a:chOff x="133004" y="2372497"/>
            <a:chExt cx="6824749" cy="2897773"/>
          </a:xfrm>
        </p:grpSpPr>
        <p:pic>
          <p:nvPicPr>
            <p:cNvPr id="2" name="Picture 1" descr="Diagram&#10;&#10;Description automatically generated">
              <a:extLst>
                <a:ext uri="{FF2B5EF4-FFF2-40B4-BE49-F238E27FC236}">
                  <a16:creationId xmlns:a16="http://schemas.microsoft.com/office/drawing/2014/main" id="{178D8990-4742-9786-CCC7-AB036D2E3E00}"/>
                </a:ext>
              </a:extLst>
            </p:cNvPr>
            <p:cNvPicPr>
              <a:picLocks noChangeAspect="1"/>
            </p:cNvPicPr>
            <p:nvPr/>
          </p:nvPicPr>
          <p:blipFill rotWithShape="1">
            <a:blip r:embed="rId3">
              <a:extLst>
                <a:ext uri="{28A0092B-C50C-407E-A947-70E740481C1C}">
                  <a14:useLocalDpi xmlns:a14="http://schemas.microsoft.com/office/drawing/2010/main" val="0"/>
                </a:ext>
              </a:extLst>
            </a:blip>
            <a:srcRect l="3294" t="52424" r="3378" b="3182"/>
            <a:stretch/>
          </p:blipFill>
          <p:spPr>
            <a:xfrm>
              <a:off x="133004" y="2834641"/>
              <a:ext cx="6824749" cy="2435629"/>
            </a:xfrm>
            <a:prstGeom prst="rect">
              <a:avLst/>
            </a:prstGeom>
          </p:spPr>
        </p:pic>
        <p:sp>
          <p:nvSpPr>
            <p:cNvPr id="4" name="Oval 3">
              <a:extLst>
                <a:ext uri="{FF2B5EF4-FFF2-40B4-BE49-F238E27FC236}">
                  <a16:creationId xmlns:a16="http://schemas.microsoft.com/office/drawing/2014/main" id="{003CB55D-28CA-9B4C-D10E-60D47D776AF4}"/>
                </a:ext>
              </a:extLst>
            </p:cNvPr>
            <p:cNvSpPr/>
            <p:nvPr/>
          </p:nvSpPr>
          <p:spPr>
            <a:xfrm>
              <a:off x="4962668" y="2372497"/>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F722C33-483E-E673-DF38-6A5ED50F7492}"/>
              </a:ext>
            </a:extLst>
          </p:cNvPr>
          <p:cNvSpPr txBox="1"/>
          <p:nvPr/>
        </p:nvSpPr>
        <p:spPr>
          <a:xfrm>
            <a:off x="324197" y="943946"/>
            <a:ext cx="5751766" cy="307777"/>
          </a:xfrm>
          <a:prstGeom prst="callout1">
            <a:avLst>
              <a:gd name="adj1" fmla="val 108960"/>
              <a:gd name="adj2" fmla="val 19199"/>
              <a:gd name="adj3" fmla="val 611189"/>
              <a:gd name="adj4" fmla="val 1947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LET ME RETRIEVE A PLIERS AND I CAN SAVE YOU A TRIP.</a:t>
            </a:r>
          </a:p>
        </p:txBody>
      </p:sp>
      <p:sp>
        <p:nvSpPr>
          <p:cNvPr id="6" name="TextBox 5">
            <a:extLst>
              <a:ext uri="{FF2B5EF4-FFF2-40B4-BE49-F238E27FC236}">
                <a16:creationId xmlns:a16="http://schemas.microsoft.com/office/drawing/2014/main" id="{F6335E01-869C-FA80-E3BF-EAE509D6E8EB}"/>
              </a:ext>
            </a:extLst>
          </p:cNvPr>
          <p:cNvSpPr txBox="1"/>
          <p:nvPr/>
        </p:nvSpPr>
        <p:spPr>
          <a:xfrm>
            <a:off x="3657600" y="1868241"/>
            <a:ext cx="3125585" cy="307777"/>
          </a:xfrm>
          <a:prstGeom prst="callout1">
            <a:avLst>
              <a:gd name="adj1" fmla="val 101369"/>
              <a:gd name="adj2" fmla="val 65486"/>
              <a:gd name="adj3" fmla="val 381131"/>
              <a:gd name="adj4" fmla="val 6639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THANKS, BUT I THINK NOT.</a:t>
            </a:r>
          </a:p>
        </p:txBody>
      </p:sp>
    </p:spTree>
    <p:extLst>
      <p:ext uri="{BB962C8B-B14F-4D97-AF65-F5344CB8AC3E}">
        <p14:creationId xmlns:p14="http://schemas.microsoft.com/office/powerpoint/2010/main" val="1065394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568E2A6-3373-58E1-F0F4-8CA030BC55CA}"/>
              </a:ext>
            </a:extLst>
          </p:cNvPr>
          <p:cNvGrpSpPr/>
          <p:nvPr/>
        </p:nvGrpSpPr>
        <p:grpSpPr>
          <a:xfrm>
            <a:off x="182880" y="2372497"/>
            <a:ext cx="6949440" cy="2964274"/>
            <a:chOff x="133003" y="2372497"/>
            <a:chExt cx="6833062" cy="2964274"/>
          </a:xfrm>
        </p:grpSpPr>
        <p:pic>
          <p:nvPicPr>
            <p:cNvPr id="2" name="Picture 1" descr="Diagram&#10;&#10;Description automatically generated">
              <a:extLst>
                <a:ext uri="{FF2B5EF4-FFF2-40B4-BE49-F238E27FC236}">
                  <a16:creationId xmlns:a16="http://schemas.microsoft.com/office/drawing/2014/main" id="{6D3C5F57-FE66-0287-802D-79B5B3660851}"/>
                </a:ext>
              </a:extLst>
            </p:cNvPr>
            <p:cNvPicPr>
              <a:picLocks noChangeAspect="1"/>
            </p:cNvPicPr>
            <p:nvPr/>
          </p:nvPicPr>
          <p:blipFill rotWithShape="1">
            <a:blip r:embed="rId3">
              <a:extLst>
                <a:ext uri="{28A0092B-C50C-407E-A947-70E740481C1C}">
                  <a14:useLocalDpi xmlns:a14="http://schemas.microsoft.com/office/drawing/2010/main" val="0"/>
                </a:ext>
              </a:extLst>
            </a:blip>
            <a:srcRect l="3619" t="52879" r="2940" b="2727"/>
            <a:stretch/>
          </p:blipFill>
          <p:spPr>
            <a:xfrm>
              <a:off x="133003" y="2901142"/>
              <a:ext cx="6833062" cy="2435629"/>
            </a:xfrm>
            <a:prstGeom prst="rect">
              <a:avLst/>
            </a:prstGeom>
          </p:spPr>
        </p:pic>
        <p:sp>
          <p:nvSpPr>
            <p:cNvPr id="4" name="Oval 3">
              <a:extLst>
                <a:ext uri="{FF2B5EF4-FFF2-40B4-BE49-F238E27FC236}">
                  <a16:creationId xmlns:a16="http://schemas.microsoft.com/office/drawing/2014/main" id="{8DA16917-8A2F-D138-9F59-03310A3D8C66}"/>
                </a:ext>
              </a:extLst>
            </p:cNvPr>
            <p:cNvSpPr/>
            <p:nvPr/>
          </p:nvSpPr>
          <p:spPr>
            <a:xfrm>
              <a:off x="5442579" y="2372497"/>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0BEE6DE-6DC2-C7D4-F136-4EE7AA0F8A4B}"/>
                </a:ext>
              </a:extLst>
            </p:cNvPr>
            <p:cNvSpPr/>
            <p:nvPr/>
          </p:nvSpPr>
          <p:spPr>
            <a:xfrm>
              <a:off x="1959547" y="2743200"/>
              <a:ext cx="771136" cy="10266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4ABB832-A2D0-CBDF-1551-B5D414F3BF26}"/>
              </a:ext>
            </a:extLst>
          </p:cNvPr>
          <p:cNvSpPr txBox="1"/>
          <p:nvPr/>
        </p:nvSpPr>
        <p:spPr>
          <a:xfrm>
            <a:off x="1870603" y="805547"/>
            <a:ext cx="4704524" cy="523220"/>
          </a:xfrm>
          <a:prstGeom prst="callout1">
            <a:avLst>
              <a:gd name="adj1" fmla="val 123088"/>
              <a:gd name="adj2" fmla="val 76652"/>
              <a:gd name="adj3" fmla="val 412870"/>
              <a:gd name="adj4" fmla="val 7742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THE DENTIST’S NAME IS BARLOW, AND THE LETTER CONFIRMS THE APPOINTMENT.</a:t>
            </a:r>
          </a:p>
        </p:txBody>
      </p:sp>
      <p:sp>
        <p:nvSpPr>
          <p:cNvPr id="7" name="TextBox 6">
            <a:extLst>
              <a:ext uri="{FF2B5EF4-FFF2-40B4-BE49-F238E27FC236}">
                <a16:creationId xmlns:a16="http://schemas.microsoft.com/office/drawing/2014/main" id="{0A82969F-0629-7D90-C6D6-E4159CE12316}"/>
              </a:ext>
            </a:extLst>
          </p:cNvPr>
          <p:cNvSpPr txBox="1"/>
          <p:nvPr/>
        </p:nvSpPr>
        <p:spPr>
          <a:xfrm>
            <a:off x="275767" y="1669934"/>
            <a:ext cx="3755905" cy="523220"/>
          </a:xfrm>
          <a:prstGeom prst="callout1">
            <a:avLst>
              <a:gd name="adj1" fmla="val 103492"/>
              <a:gd name="adj2" fmla="val 28875"/>
              <a:gd name="adj3" fmla="val 215654"/>
              <a:gd name="adj4" fmla="val 2864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SORRY, JOHN, BUT IT’S SLOWING SLIPPING THROUGH YOUR FINGERS.</a:t>
            </a:r>
          </a:p>
        </p:txBody>
      </p:sp>
    </p:spTree>
    <p:extLst>
      <p:ext uri="{BB962C8B-B14F-4D97-AF65-F5344CB8AC3E}">
        <p14:creationId xmlns:p14="http://schemas.microsoft.com/office/powerpoint/2010/main" val="3401020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6E18A2-3F57-B1CB-1465-6225E51874F8}"/>
              </a:ext>
            </a:extLst>
          </p:cNvPr>
          <p:cNvGrpSpPr/>
          <p:nvPr/>
        </p:nvGrpSpPr>
        <p:grpSpPr>
          <a:xfrm>
            <a:off x="5020887" y="569703"/>
            <a:ext cx="2111434" cy="1463040"/>
            <a:chOff x="3846536" y="2518756"/>
            <a:chExt cx="3352287" cy="2851266"/>
          </a:xfrm>
        </p:grpSpPr>
        <p:pic>
          <p:nvPicPr>
            <p:cNvPr id="7" name="Picture 6" descr="Text&#10;&#10;Description automatically generated with medium confidence">
              <a:extLst>
                <a:ext uri="{FF2B5EF4-FFF2-40B4-BE49-F238E27FC236}">
                  <a16:creationId xmlns:a16="http://schemas.microsoft.com/office/drawing/2014/main" id="{34B314CD-6255-24BD-4B11-66D706184D4E}"/>
                </a:ext>
              </a:extLst>
            </p:cNvPr>
            <p:cNvPicPr>
              <a:picLocks noChangeAspect="1"/>
            </p:cNvPicPr>
            <p:nvPr/>
          </p:nvPicPr>
          <p:blipFill rotWithShape="1">
            <a:blip r:embed="rId3">
              <a:extLst>
                <a:ext uri="{28A0092B-C50C-407E-A947-70E740481C1C}">
                  <a14:useLocalDpi xmlns:a14="http://schemas.microsoft.com/office/drawing/2010/main" val="0"/>
                </a:ext>
              </a:extLst>
            </a:blip>
            <a:srcRect l="52258" t="45752" r="3521" b="2278"/>
            <a:stretch/>
          </p:blipFill>
          <p:spPr>
            <a:xfrm>
              <a:off x="3965172" y="2518756"/>
              <a:ext cx="3233651" cy="2851266"/>
            </a:xfrm>
            <a:prstGeom prst="rect">
              <a:avLst/>
            </a:prstGeom>
          </p:spPr>
        </p:pic>
        <p:sp>
          <p:nvSpPr>
            <p:cNvPr id="8" name="Oval 7">
              <a:extLst>
                <a:ext uri="{FF2B5EF4-FFF2-40B4-BE49-F238E27FC236}">
                  <a16:creationId xmlns:a16="http://schemas.microsoft.com/office/drawing/2014/main" id="{DEDB1A6A-4D90-15A2-ED04-7523D0EEAB77}"/>
                </a:ext>
              </a:extLst>
            </p:cNvPr>
            <p:cNvSpPr/>
            <p:nvPr/>
          </p:nvSpPr>
          <p:spPr>
            <a:xfrm>
              <a:off x="3846536" y="3202984"/>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16A86062-864D-81B5-B9C4-6EA69732D2FA}"/>
              </a:ext>
            </a:extLst>
          </p:cNvPr>
          <p:cNvCxnSpPr/>
          <p:nvPr/>
        </p:nvCxnSpPr>
        <p:spPr>
          <a:xfrm>
            <a:off x="115330" y="2743200"/>
            <a:ext cx="708349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6C097F2-10D3-F34D-3928-60ADB012B036}"/>
              </a:ext>
            </a:extLst>
          </p:cNvPr>
          <p:cNvGrpSpPr/>
          <p:nvPr/>
        </p:nvGrpSpPr>
        <p:grpSpPr>
          <a:xfrm flipH="1">
            <a:off x="232756" y="3442633"/>
            <a:ext cx="2036711" cy="1554479"/>
            <a:chOff x="3846536" y="2518756"/>
            <a:chExt cx="3352287" cy="2851266"/>
          </a:xfrm>
        </p:grpSpPr>
        <p:pic>
          <p:nvPicPr>
            <p:cNvPr id="11" name="Picture 10" descr="Text&#10;&#10;Description automatically generated with medium confidence">
              <a:extLst>
                <a:ext uri="{FF2B5EF4-FFF2-40B4-BE49-F238E27FC236}">
                  <a16:creationId xmlns:a16="http://schemas.microsoft.com/office/drawing/2014/main" id="{222AADFC-D7A1-2852-8825-1F405B062C8F}"/>
                </a:ext>
              </a:extLst>
            </p:cNvPr>
            <p:cNvPicPr>
              <a:picLocks noChangeAspect="1"/>
            </p:cNvPicPr>
            <p:nvPr/>
          </p:nvPicPr>
          <p:blipFill rotWithShape="1">
            <a:blip r:embed="rId3">
              <a:extLst>
                <a:ext uri="{28A0092B-C50C-407E-A947-70E740481C1C}">
                  <a14:useLocalDpi xmlns:a14="http://schemas.microsoft.com/office/drawing/2010/main" val="0"/>
                </a:ext>
              </a:extLst>
            </a:blip>
            <a:srcRect l="52258" t="45752" r="3521" b="2278"/>
            <a:stretch/>
          </p:blipFill>
          <p:spPr>
            <a:xfrm>
              <a:off x="3965172" y="2518756"/>
              <a:ext cx="3233651" cy="2851266"/>
            </a:xfrm>
            <a:prstGeom prst="rect">
              <a:avLst/>
            </a:prstGeom>
          </p:spPr>
        </p:pic>
        <p:sp>
          <p:nvSpPr>
            <p:cNvPr id="12" name="Oval 11">
              <a:extLst>
                <a:ext uri="{FF2B5EF4-FFF2-40B4-BE49-F238E27FC236}">
                  <a16:creationId xmlns:a16="http://schemas.microsoft.com/office/drawing/2014/main" id="{00E72AEF-730D-7262-91AA-AB2001FD1028}"/>
                </a:ext>
              </a:extLst>
            </p:cNvPr>
            <p:cNvSpPr/>
            <p:nvPr/>
          </p:nvSpPr>
          <p:spPr>
            <a:xfrm>
              <a:off x="3846536" y="3202984"/>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44BEF3A-E601-5DA9-CC26-0E588BA221A4}"/>
              </a:ext>
            </a:extLst>
          </p:cNvPr>
          <p:cNvSpPr txBox="1"/>
          <p:nvPr/>
        </p:nvSpPr>
        <p:spPr>
          <a:xfrm>
            <a:off x="604801" y="1135859"/>
            <a:ext cx="3069074" cy="738664"/>
          </a:xfrm>
          <a:prstGeom prst="callout1">
            <a:avLst>
              <a:gd name="adj1" fmla="val 70679"/>
              <a:gd name="adj2" fmla="val 102411"/>
              <a:gd name="adj3" fmla="val 70016"/>
              <a:gd name="adj4" fmla="val 15147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THE SCHOOL’S ‘SPORTING’ PAGE IS ADJACENT TO THE ‘CURRENT EVENTS’ PAGE…</a:t>
            </a:r>
          </a:p>
        </p:txBody>
      </p:sp>
      <p:sp>
        <p:nvSpPr>
          <p:cNvPr id="13" name="TextBox 12">
            <a:extLst>
              <a:ext uri="{FF2B5EF4-FFF2-40B4-BE49-F238E27FC236}">
                <a16:creationId xmlns:a16="http://schemas.microsoft.com/office/drawing/2014/main" id="{2775925C-43C8-6146-1A5D-AFB0D23B090B}"/>
              </a:ext>
            </a:extLst>
          </p:cNvPr>
          <p:cNvSpPr txBox="1"/>
          <p:nvPr/>
        </p:nvSpPr>
        <p:spPr>
          <a:xfrm>
            <a:off x="2954532" y="3687277"/>
            <a:ext cx="4127912" cy="1169551"/>
          </a:xfrm>
          <a:prstGeom prst="callout1">
            <a:avLst>
              <a:gd name="adj1" fmla="val 64415"/>
              <a:gd name="adj2" fmla="val -25352"/>
              <a:gd name="adj3" fmla="val 65862"/>
              <a:gd name="adj4" fmla="val -1625"/>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…YESTERDAY, THEY RAN YOUR LATEST ATTEMPT AT CHRONICLING MY INVESTIGATION INTO THE CHOCOLATE CANDY THEFT IN THE ASSISTANT HEADMASTER’S OFFICE… </a:t>
            </a:r>
          </a:p>
        </p:txBody>
      </p:sp>
    </p:spTree>
    <p:extLst>
      <p:ext uri="{BB962C8B-B14F-4D97-AF65-F5344CB8AC3E}">
        <p14:creationId xmlns:p14="http://schemas.microsoft.com/office/powerpoint/2010/main" val="3933651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64D125-17DE-68E6-7761-4A7F3398B97B}"/>
              </a:ext>
            </a:extLst>
          </p:cNvPr>
          <p:cNvGrpSpPr/>
          <p:nvPr/>
        </p:nvGrpSpPr>
        <p:grpSpPr>
          <a:xfrm>
            <a:off x="182880" y="2743200"/>
            <a:ext cx="6949440" cy="2560321"/>
            <a:chOff x="99754" y="2743200"/>
            <a:chExt cx="6766560" cy="2560321"/>
          </a:xfrm>
        </p:grpSpPr>
        <p:pic>
          <p:nvPicPr>
            <p:cNvPr id="2" name="Picture 1" descr="Diagram&#10;&#10;Description automatically generated">
              <a:extLst>
                <a:ext uri="{FF2B5EF4-FFF2-40B4-BE49-F238E27FC236}">
                  <a16:creationId xmlns:a16="http://schemas.microsoft.com/office/drawing/2014/main" id="{54EFEBBC-C528-32AA-6436-98C4C45BA0E3}"/>
                </a:ext>
              </a:extLst>
            </p:cNvPr>
            <p:cNvPicPr>
              <a:picLocks noChangeAspect="1"/>
            </p:cNvPicPr>
            <p:nvPr/>
          </p:nvPicPr>
          <p:blipFill rotWithShape="1">
            <a:blip r:embed="rId3">
              <a:extLst>
                <a:ext uri="{28A0092B-C50C-407E-A947-70E740481C1C}">
                  <a14:useLocalDpi xmlns:a14="http://schemas.microsoft.com/office/drawing/2010/main" val="0"/>
                </a:ext>
              </a:extLst>
            </a:blip>
            <a:srcRect l="4512" t="60084" r="2956" b="1734"/>
            <a:stretch/>
          </p:blipFill>
          <p:spPr>
            <a:xfrm>
              <a:off x="99754" y="3208713"/>
              <a:ext cx="6766560" cy="2094808"/>
            </a:xfrm>
            <a:prstGeom prst="rect">
              <a:avLst/>
            </a:prstGeom>
          </p:spPr>
        </p:pic>
        <p:sp>
          <p:nvSpPr>
            <p:cNvPr id="4" name="Oval 3">
              <a:extLst>
                <a:ext uri="{FF2B5EF4-FFF2-40B4-BE49-F238E27FC236}">
                  <a16:creationId xmlns:a16="http://schemas.microsoft.com/office/drawing/2014/main" id="{3EDD1A4E-F34F-2008-EDE3-8048A61C16C0}"/>
                </a:ext>
              </a:extLst>
            </p:cNvPr>
            <p:cNvSpPr/>
            <p:nvPr/>
          </p:nvSpPr>
          <p:spPr>
            <a:xfrm>
              <a:off x="4902252" y="2743200"/>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A2C5CC5-863D-D1B7-6A23-49C6907A39A5}"/>
                </a:ext>
              </a:extLst>
            </p:cNvPr>
            <p:cNvSpPr/>
            <p:nvPr/>
          </p:nvSpPr>
          <p:spPr>
            <a:xfrm>
              <a:off x="2652274" y="2743200"/>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7D749FA-56E1-7C2F-DA98-D628D0CAD963}"/>
              </a:ext>
            </a:extLst>
          </p:cNvPr>
          <p:cNvSpPr txBox="1"/>
          <p:nvPr/>
        </p:nvSpPr>
        <p:spPr>
          <a:xfrm>
            <a:off x="1521230" y="1206917"/>
            <a:ext cx="5611090" cy="523220"/>
          </a:xfrm>
          <a:prstGeom prst="callout1">
            <a:avLst>
              <a:gd name="adj1" fmla="val 99257"/>
              <a:gd name="adj2" fmla="val 70375"/>
              <a:gd name="adj3" fmla="val 392544"/>
              <a:gd name="adj4" fmla="val 7034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…MY PHYSICAL REACTIONS WERE A RESULT OF READING YOUR OVER-EXAGGERATIONS OF MY ACTIVITIES.</a:t>
            </a:r>
          </a:p>
        </p:txBody>
      </p:sp>
      <p:sp>
        <p:nvSpPr>
          <p:cNvPr id="10" name="TextBox 9">
            <a:extLst>
              <a:ext uri="{FF2B5EF4-FFF2-40B4-BE49-F238E27FC236}">
                <a16:creationId xmlns:a16="http://schemas.microsoft.com/office/drawing/2014/main" id="{D6C5AAB2-D290-FDC4-BBD1-18411C6F48A0}"/>
              </a:ext>
            </a:extLst>
          </p:cNvPr>
          <p:cNvSpPr txBox="1"/>
          <p:nvPr/>
        </p:nvSpPr>
        <p:spPr>
          <a:xfrm>
            <a:off x="724517" y="2119883"/>
            <a:ext cx="3024523" cy="523220"/>
          </a:xfrm>
          <a:prstGeom prst="callout1">
            <a:avLst>
              <a:gd name="adj1" fmla="val 105626"/>
              <a:gd name="adj2" fmla="val 86217"/>
              <a:gd name="adj3" fmla="val 246123"/>
              <a:gd name="adj4" fmla="val 8652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HOW DID I SENSATIONALIZE THE CASE?</a:t>
            </a:r>
          </a:p>
        </p:txBody>
      </p:sp>
    </p:spTree>
    <p:extLst>
      <p:ext uri="{BB962C8B-B14F-4D97-AF65-F5344CB8AC3E}">
        <p14:creationId xmlns:p14="http://schemas.microsoft.com/office/powerpoint/2010/main" val="2174520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A7D061-ABF0-7BF9-3459-F1AEB01F06EC}"/>
              </a:ext>
            </a:extLst>
          </p:cNvPr>
          <p:cNvGrpSpPr/>
          <p:nvPr/>
        </p:nvGrpSpPr>
        <p:grpSpPr>
          <a:xfrm>
            <a:off x="3817490" y="2518759"/>
            <a:ext cx="3356395" cy="2834640"/>
            <a:chOff x="3784238" y="2427316"/>
            <a:chExt cx="3356395" cy="2834640"/>
          </a:xfrm>
        </p:grpSpPr>
        <p:pic>
          <p:nvPicPr>
            <p:cNvPr id="2" name="Picture 1" descr="Text&#10;&#10;Description automatically generated with medium confidence">
              <a:extLst>
                <a:ext uri="{FF2B5EF4-FFF2-40B4-BE49-F238E27FC236}">
                  <a16:creationId xmlns:a16="http://schemas.microsoft.com/office/drawing/2014/main" id="{43BA8BE6-84DB-3B06-7AA8-E0387E67BA19}"/>
                </a:ext>
              </a:extLst>
            </p:cNvPr>
            <p:cNvPicPr>
              <a:picLocks noChangeAspect="1"/>
            </p:cNvPicPr>
            <p:nvPr/>
          </p:nvPicPr>
          <p:blipFill rotWithShape="1">
            <a:blip r:embed="rId3">
              <a:extLst>
                <a:ext uri="{28A0092B-C50C-407E-A947-70E740481C1C}">
                  <a14:useLocalDpi xmlns:a14="http://schemas.microsoft.com/office/drawing/2010/main" val="0"/>
                </a:ext>
              </a:extLst>
            </a:blip>
            <a:srcRect l="52683" t="46274" r="4347" b="2059"/>
            <a:stretch/>
          </p:blipFill>
          <p:spPr>
            <a:xfrm>
              <a:off x="3998422" y="2427316"/>
              <a:ext cx="3142211" cy="2834640"/>
            </a:xfrm>
            <a:prstGeom prst="rect">
              <a:avLst/>
            </a:prstGeom>
          </p:spPr>
        </p:pic>
        <p:sp>
          <p:nvSpPr>
            <p:cNvPr id="4" name="Oval 3">
              <a:extLst>
                <a:ext uri="{FF2B5EF4-FFF2-40B4-BE49-F238E27FC236}">
                  <a16:creationId xmlns:a16="http://schemas.microsoft.com/office/drawing/2014/main" id="{358E660B-8076-5C8E-EDE1-693D3290309D}"/>
                </a:ext>
              </a:extLst>
            </p:cNvPr>
            <p:cNvSpPr/>
            <p:nvPr/>
          </p:nvSpPr>
          <p:spPr>
            <a:xfrm>
              <a:off x="3784238" y="3103231"/>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8EFF121-F879-DA3A-95BB-CCA5665FAEDF}"/>
              </a:ext>
            </a:extLst>
          </p:cNvPr>
          <p:cNvSpPr txBox="1"/>
          <p:nvPr/>
        </p:nvSpPr>
        <p:spPr>
          <a:xfrm>
            <a:off x="808093" y="424049"/>
            <a:ext cx="5468016" cy="738664"/>
          </a:xfrm>
          <a:prstGeom prst="callout1">
            <a:avLst>
              <a:gd name="adj1" fmla="val 272051"/>
              <a:gd name="adj2" fmla="val 79792"/>
              <a:gd name="adj3" fmla="val 105925"/>
              <a:gd name="adj4" fmla="val 7951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YOU TOOK A FULL PAGE TO EXPLAIN SOMETHING WHICH TOOK ME TWENTY SECONDS, ONCE I ENTERED THE OFFICE, TO DETERMINE THE PERPETRATOR.</a:t>
            </a:r>
          </a:p>
        </p:txBody>
      </p:sp>
    </p:spTree>
    <p:extLst>
      <p:ext uri="{BB962C8B-B14F-4D97-AF65-F5344CB8AC3E}">
        <p14:creationId xmlns:p14="http://schemas.microsoft.com/office/powerpoint/2010/main" val="2722601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4B4AB93-2051-4B4C-6C8F-AA5AEE7EA56E}"/>
              </a:ext>
            </a:extLst>
          </p:cNvPr>
          <p:cNvGrpSpPr/>
          <p:nvPr/>
        </p:nvGrpSpPr>
        <p:grpSpPr>
          <a:xfrm>
            <a:off x="182880" y="2651761"/>
            <a:ext cx="6949440" cy="2626821"/>
            <a:chOff x="232757" y="2651761"/>
            <a:chExt cx="6675120" cy="2626821"/>
          </a:xfrm>
        </p:grpSpPr>
        <p:pic>
          <p:nvPicPr>
            <p:cNvPr id="2" name="Picture 1" descr="Diagram, engineering drawing&#10;&#10;Description automatically generated">
              <a:extLst>
                <a:ext uri="{FF2B5EF4-FFF2-40B4-BE49-F238E27FC236}">
                  <a16:creationId xmlns:a16="http://schemas.microsoft.com/office/drawing/2014/main" id="{71E4F6A3-E83B-EF4F-91A6-DC7030B997A8}"/>
                </a:ext>
              </a:extLst>
            </p:cNvPr>
            <p:cNvPicPr>
              <a:picLocks noChangeAspect="1"/>
            </p:cNvPicPr>
            <p:nvPr/>
          </p:nvPicPr>
          <p:blipFill rotWithShape="1">
            <a:blip r:embed="rId3">
              <a:extLst>
                <a:ext uri="{28A0092B-C50C-407E-A947-70E740481C1C}">
                  <a14:useLocalDpi xmlns:a14="http://schemas.microsoft.com/office/drawing/2010/main" val="0"/>
                </a:ext>
              </a:extLst>
            </a:blip>
            <a:srcRect l="4856" t="52727" r="3863" b="2727"/>
            <a:stretch/>
          </p:blipFill>
          <p:spPr>
            <a:xfrm>
              <a:off x="232757" y="2834639"/>
              <a:ext cx="6675120" cy="2443943"/>
            </a:xfrm>
            <a:prstGeom prst="rect">
              <a:avLst/>
            </a:prstGeom>
          </p:spPr>
        </p:pic>
        <p:sp>
          <p:nvSpPr>
            <p:cNvPr id="4" name="Oval 3">
              <a:extLst>
                <a:ext uri="{FF2B5EF4-FFF2-40B4-BE49-F238E27FC236}">
                  <a16:creationId xmlns:a16="http://schemas.microsoft.com/office/drawing/2014/main" id="{4627F3DC-C299-B0CD-4BED-905ED5AE3187}"/>
                </a:ext>
              </a:extLst>
            </p:cNvPr>
            <p:cNvSpPr/>
            <p:nvPr/>
          </p:nvSpPr>
          <p:spPr>
            <a:xfrm>
              <a:off x="4748485" y="2651761"/>
              <a:ext cx="428367" cy="741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14FDB80-40BD-A2A8-25AD-165B302C06C9}"/>
              </a:ext>
            </a:extLst>
          </p:cNvPr>
          <p:cNvSpPr txBox="1"/>
          <p:nvPr/>
        </p:nvSpPr>
        <p:spPr>
          <a:xfrm>
            <a:off x="3050770" y="1249087"/>
            <a:ext cx="3890356" cy="523220"/>
          </a:xfrm>
          <a:prstGeom prst="callout1">
            <a:avLst>
              <a:gd name="adj1" fmla="val 104023"/>
              <a:gd name="adj2" fmla="val 66654"/>
              <a:gd name="adj3" fmla="val 330492"/>
              <a:gd name="adj4" fmla="val 6674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BUT GO ON, WATSON, GO ON! KEEP UP WITH THIS TRAIL YOU ARE ON.</a:t>
            </a:r>
          </a:p>
        </p:txBody>
      </p:sp>
    </p:spTree>
    <p:extLst>
      <p:ext uri="{BB962C8B-B14F-4D97-AF65-F5344CB8AC3E}">
        <p14:creationId xmlns:p14="http://schemas.microsoft.com/office/powerpoint/2010/main" val="4291411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E655FA-42BF-87F8-F470-7B8B726A90DE}"/>
              </a:ext>
            </a:extLst>
          </p:cNvPr>
          <p:cNvGrpSpPr/>
          <p:nvPr/>
        </p:nvGrpSpPr>
        <p:grpSpPr>
          <a:xfrm>
            <a:off x="166253" y="2675984"/>
            <a:ext cx="6949440" cy="2657497"/>
            <a:chOff x="166253" y="2584543"/>
            <a:chExt cx="6949440" cy="2657497"/>
          </a:xfrm>
        </p:grpSpPr>
        <p:pic>
          <p:nvPicPr>
            <p:cNvPr id="2" name="Picture 1" descr="Diagram&#10;&#10;Description automatically generated">
              <a:extLst>
                <a:ext uri="{FF2B5EF4-FFF2-40B4-BE49-F238E27FC236}">
                  <a16:creationId xmlns:a16="http://schemas.microsoft.com/office/drawing/2014/main" id="{26601356-C673-30E5-C861-785AAF08884F}"/>
                </a:ext>
              </a:extLst>
            </p:cNvPr>
            <p:cNvPicPr>
              <a:picLocks noChangeAspect="1"/>
            </p:cNvPicPr>
            <p:nvPr/>
          </p:nvPicPr>
          <p:blipFill rotWithShape="1">
            <a:blip r:embed="rId3">
              <a:extLst>
                <a:ext uri="{28A0092B-C50C-407E-A947-70E740481C1C}">
                  <a14:useLocalDpi xmlns:a14="http://schemas.microsoft.com/office/drawing/2010/main" val="0"/>
                </a:ext>
              </a:extLst>
            </a:blip>
            <a:srcRect l="6940" t="59684" r="9167" b="4256"/>
            <a:stretch/>
          </p:blipFill>
          <p:spPr>
            <a:xfrm>
              <a:off x="166253" y="3000890"/>
              <a:ext cx="6949440" cy="2241150"/>
            </a:xfrm>
            <a:prstGeom prst="rect">
              <a:avLst/>
            </a:prstGeom>
          </p:spPr>
        </p:pic>
        <p:sp>
          <p:nvSpPr>
            <p:cNvPr id="4" name="Oval 3">
              <a:extLst>
                <a:ext uri="{FF2B5EF4-FFF2-40B4-BE49-F238E27FC236}">
                  <a16:creationId xmlns:a16="http://schemas.microsoft.com/office/drawing/2014/main" id="{2EC8A85A-3ED7-D11D-05A8-BA66CF561F89}"/>
                </a:ext>
              </a:extLst>
            </p:cNvPr>
            <p:cNvSpPr/>
            <p:nvPr/>
          </p:nvSpPr>
          <p:spPr>
            <a:xfrm>
              <a:off x="2730683" y="2743200"/>
              <a:ext cx="304800" cy="7990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9E1BA35-724D-8C1C-3E77-51EB4C8DCCA0}"/>
                </a:ext>
              </a:extLst>
            </p:cNvPr>
            <p:cNvSpPr/>
            <p:nvPr/>
          </p:nvSpPr>
          <p:spPr>
            <a:xfrm rot="19029231">
              <a:off x="4836442" y="2584543"/>
              <a:ext cx="304800" cy="12366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10C20A2-1D67-B4F9-6C75-B414BD291C85}"/>
              </a:ext>
            </a:extLst>
          </p:cNvPr>
          <p:cNvSpPr txBox="1"/>
          <p:nvPr/>
        </p:nvSpPr>
        <p:spPr>
          <a:xfrm>
            <a:off x="498282" y="714390"/>
            <a:ext cx="6285381" cy="523220"/>
          </a:xfrm>
          <a:prstGeom prst="callout1">
            <a:avLst>
              <a:gd name="adj1" fmla="val 479546"/>
              <a:gd name="adj2" fmla="val 83812"/>
              <a:gd name="adj3" fmla="val 108858"/>
              <a:gd name="adj4" fmla="val 8347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WATSON, YOU HAVE BEEN WATCHING ME INTENTLY FOR THE PAST SEVERAL MINUTES… WHAT ARE YOU THINKING ABOUT?</a:t>
            </a:r>
          </a:p>
        </p:txBody>
      </p:sp>
      <p:sp>
        <p:nvSpPr>
          <p:cNvPr id="7" name="TextBox 6">
            <a:extLst>
              <a:ext uri="{FF2B5EF4-FFF2-40B4-BE49-F238E27FC236}">
                <a16:creationId xmlns:a16="http://schemas.microsoft.com/office/drawing/2014/main" id="{8DB5407A-B683-3390-DCBE-D6955DADDC9A}"/>
              </a:ext>
            </a:extLst>
          </p:cNvPr>
          <p:cNvSpPr txBox="1"/>
          <p:nvPr/>
        </p:nvSpPr>
        <p:spPr>
          <a:xfrm>
            <a:off x="2613579" y="2098158"/>
            <a:ext cx="1934820" cy="307777"/>
          </a:xfrm>
          <a:prstGeom prst="callout1">
            <a:avLst>
              <a:gd name="adj1" fmla="val 378326"/>
              <a:gd name="adj2" fmla="val 54695"/>
              <a:gd name="adj3" fmla="val 120736"/>
              <a:gd name="adj4" fmla="val 5345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ABOUT YOU.</a:t>
            </a:r>
          </a:p>
        </p:txBody>
      </p:sp>
    </p:spTree>
    <p:extLst>
      <p:ext uri="{BB962C8B-B14F-4D97-AF65-F5344CB8AC3E}">
        <p14:creationId xmlns:p14="http://schemas.microsoft.com/office/powerpoint/2010/main" val="3782144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A0C37D-9509-D6A6-A639-DEB0259C8E8D}"/>
              </a:ext>
            </a:extLst>
          </p:cNvPr>
          <p:cNvGrpSpPr/>
          <p:nvPr/>
        </p:nvGrpSpPr>
        <p:grpSpPr>
          <a:xfrm>
            <a:off x="182880" y="2925371"/>
            <a:ext cx="6949440" cy="2414658"/>
            <a:chOff x="166254" y="2842243"/>
            <a:chExt cx="6591993" cy="2414658"/>
          </a:xfrm>
        </p:grpSpPr>
        <p:pic>
          <p:nvPicPr>
            <p:cNvPr id="2" name="Picture 1" descr="Text&#10;&#10;Description automatically generated">
              <a:extLst>
                <a:ext uri="{FF2B5EF4-FFF2-40B4-BE49-F238E27FC236}">
                  <a16:creationId xmlns:a16="http://schemas.microsoft.com/office/drawing/2014/main" id="{FE51CE0A-C5D8-CB8B-EF92-CF71597E8D75}"/>
                </a:ext>
              </a:extLst>
            </p:cNvPr>
            <p:cNvPicPr>
              <a:picLocks noChangeAspect="1"/>
            </p:cNvPicPr>
            <p:nvPr/>
          </p:nvPicPr>
          <p:blipFill rotWithShape="1">
            <a:blip r:embed="rId3">
              <a:extLst>
                <a:ext uri="{28A0092B-C50C-407E-A947-70E740481C1C}">
                  <a14:useLocalDpi xmlns:a14="http://schemas.microsoft.com/office/drawing/2010/main" val="0"/>
                </a:ext>
              </a:extLst>
            </a:blip>
            <a:srcRect l="6999" t="57428" r="2856" b="3119"/>
            <a:stretch/>
          </p:blipFill>
          <p:spPr>
            <a:xfrm>
              <a:off x="166254" y="3092334"/>
              <a:ext cx="6591993" cy="2164567"/>
            </a:xfrm>
            <a:prstGeom prst="rect">
              <a:avLst/>
            </a:prstGeom>
          </p:spPr>
        </p:pic>
        <p:sp>
          <p:nvSpPr>
            <p:cNvPr id="4" name="Oval 3">
              <a:extLst>
                <a:ext uri="{FF2B5EF4-FFF2-40B4-BE49-F238E27FC236}">
                  <a16:creationId xmlns:a16="http://schemas.microsoft.com/office/drawing/2014/main" id="{13CBCD01-1936-0336-EA60-4B7BC1267FF8}"/>
                </a:ext>
              </a:extLst>
            </p:cNvPr>
            <p:cNvSpPr/>
            <p:nvPr/>
          </p:nvSpPr>
          <p:spPr>
            <a:xfrm rot="19444062">
              <a:off x="3800970" y="2842243"/>
              <a:ext cx="428367" cy="16333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3ACB5D3-D7AD-53A6-6198-2C2045079A79}"/>
              </a:ext>
            </a:extLst>
          </p:cNvPr>
          <p:cNvSpPr txBox="1"/>
          <p:nvPr/>
        </p:nvSpPr>
        <p:spPr>
          <a:xfrm>
            <a:off x="2203465" y="1285588"/>
            <a:ext cx="4739054" cy="523220"/>
          </a:xfrm>
          <a:prstGeom prst="callout1">
            <a:avLst>
              <a:gd name="adj1" fmla="val 100845"/>
              <a:gd name="adj2" fmla="val 67279"/>
              <a:gd name="adj3" fmla="val 402529"/>
              <a:gd name="adj4" fmla="val 6849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IT IS A VERY SUPERFICIAL TRICK, AND NO DOUBT YOU WILL SOON ACQUIRE IT.</a:t>
            </a:r>
          </a:p>
        </p:txBody>
      </p:sp>
    </p:spTree>
    <p:extLst>
      <p:ext uri="{BB962C8B-B14F-4D97-AF65-F5344CB8AC3E}">
        <p14:creationId xmlns:p14="http://schemas.microsoft.com/office/powerpoint/2010/main" val="2003653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dog&#10;&#10;Description automatically generated with low confidence">
            <a:extLst>
              <a:ext uri="{FF2B5EF4-FFF2-40B4-BE49-F238E27FC236}">
                <a16:creationId xmlns:a16="http://schemas.microsoft.com/office/drawing/2014/main" id="{29BBBCF2-3D37-298D-6047-791CAF220282}"/>
              </a:ext>
            </a:extLst>
          </p:cNvPr>
          <p:cNvPicPr>
            <a:picLocks noChangeAspect="1"/>
          </p:cNvPicPr>
          <p:nvPr/>
        </p:nvPicPr>
        <p:blipFill rotWithShape="1">
          <a:blip r:embed="rId2">
            <a:extLst>
              <a:ext uri="{28A0092B-C50C-407E-A947-70E740481C1C}">
                <a14:useLocalDpi xmlns:a14="http://schemas.microsoft.com/office/drawing/2010/main" val="0"/>
              </a:ext>
            </a:extLst>
          </a:blip>
          <a:srcRect r="13900"/>
          <a:stretch/>
        </p:blipFill>
        <p:spPr>
          <a:xfrm>
            <a:off x="171793" y="133833"/>
            <a:ext cx="7027029" cy="520293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9BAC61F-AFEC-796A-E1C5-4563A0BEFA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636" t="7879" r="20909"/>
          <a:stretch/>
        </p:blipFill>
        <p:spPr>
          <a:xfrm>
            <a:off x="4785445" y="864524"/>
            <a:ext cx="2274830" cy="3466407"/>
          </a:xfrm>
          <a:prstGeom prst="rect">
            <a:avLst/>
          </a:prstGeom>
        </p:spPr>
      </p:pic>
    </p:spTree>
    <p:extLst>
      <p:ext uri="{BB962C8B-B14F-4D97-AF65-F5344CB8AC3E}">
        <p14:creationId xmlns:p14="http://schemas.microsoft.com/office/powerpoint/2010/main" val="356163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09ACA22-4263-C987-D6A1-EEB08541BCA2}"/>
              </a:ext>
            </a:extLst>
          </p:cNvPr>
          <p:cNvGrpSpPr/>
          <p:nvPr/>
        </p:nvGrpSpPr>
        <p:grpSpPr>
          <a:xfrm>
            <a:off x="182880" y="2527070"/>
            <a:ext cx="6949440" cy="2838652"/>
            <a:chOff x="182880" y="2527070"/>
            <a:chExt cx="6949440" cy="2838652"/>
          </a:xfrm>
        </p:grpSpPr>
        <p:pic>
          <p:nvPicPr>
            <p:cNvPr id="2" name="Picture 1" descr="Diagram, engineering drawing&#10;&#10;Description automatically generated">
              <a:extLst>
                <a:ext uri="{FF2B5EF4-FFF2-40B4-BE49-F238E27FC236}">
                  <a16:creationId xmlns:a16="http://schemas.microsoft.com/office/drawing/2014/main" id="{87F85C0B-F279-EA92-71B1-97529F1F103A}"/>
                </a:ext>
              </a:extLst>
            </p:cNvPr>
            <p:cNvPicPr>
              <a:picLocks noChangeAspect="1"/>
            </p:cNvPicPr>
            <p:nvPr/>
          </p:nvPicPr>
          <p:blipFill rotWithShape="1">
            <a:blip r:embed="rId3">
              <a:extLst>
                <a:ext uri="{28A0092B-C50C-407E-A947-70E740481C1C}">
                  <a14:useLocalDpi xmlns:a14="http://schemas.microsoft.com/office/drawing/2010/main" val="0"/>
                </a:ext>
              </a:extLst>
            </a:blip>
            <a:srcRect l="4741" t="53485" r="8753" b="2727"/>
            <a:stretch/>
          </p:blipFill>
          <p:spPr>
            <a:xfrm>
              <a:off x="182880" y="2726575"/>
              <a:ext cx="6949440" cy="2639147"/>
            </a:xfrm>
            <a:prstGeom prst="rect">
              <a:avLst/>
            </a:prstGeom>
          </p:spPr>
        </p:pic>
        <p:sp>
          <p:nvSpPr>
            <p:cNvPr id="4" name="Oval 3">
              <a:extLst>
                <a:ext uri="{FF2B5EF4-FFF2-40B4-BE49-F238E27FC236}">
                  <a16:creationId xmlns:a16="http://schemas.microsoft.com/office/drawing/2014/main" id="{D80FDF2D-9296-2B76-8144-B4FD481978F5}"/>
                </a:ext>
              </a:extLst>
            </p:cNvPr>
            <p:cNvSpPr/>
            <p:nvPr/>
          </p:nvSpPr>
          <p:spPr>
            <a:xfrm>
              <a:off x="5024452" y="2527070"/>
              <a:ext cx="304800" cy="7990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FD15BCA-0B81-61A2-F055-F6FDB0AAA894}"/>
              </a:ext>
            </a:extLst>
          </p:cNvPr>
          <p:cNvSpPr txBox="1"/>
          <p:nvPr/>
        </p:nvSpPr>
        <p:spPr>
          <a:xfrm>
            <a:off x="5329252" y="570616"/>
            <a:ext cx="926917" cy="307777"/>
          </a:xfrm>
          <a:prstGeom prst="callout1">
            <a:avLst>
              <a:gd name="adj1" fmla="val 123088"/>
              <a:gd name="adj2" fmla="val 66227"/>
              <a:gd name="adj3" fmla="val 720090"/>
              <a:gd name="adj4" fmla="val 6934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ME?</a:t>
            </a:r>
          </a:p>
        </p:txBody>
      </p:sp>
      <p:sp>
        <p:nvSpPr>
          <p:cNvPr id="6" name="TextBox 5">
            <a:extLst>
              <a:ext uri="{FF2B5EF4-FFF2-40B4-BE49-F238E27FC236}">
                <a16:creationId xmlns:a16="http://schemas.microsoft.com/office/drawing/2014/main" id="{1539413D-11B8-CB35-21AC-ABE7E815937A}"/>
              </a:ext>
            </a:extLst>
          </p:cNvPr>
          <p:cNvSpPr txBox="1"/>
          <p:nvPr/>
        </p:nvSpPr>
        <p:spPr>
          <a:xfrm>
            <a:off x="301650" y="1340819"/>
            <a:ext cx="2453053" cy="307777"/>
          </a:xfrm>
          <a:prstGeom prst="callout1">
            <a:avLst>
              <a:gd name="adj1" fmla="val 120387"/>
              <a:gd name="adj2" fmla="val 43184"/>
              <a:gd name="adj3" fmla="val 409487"/>
              <a:gd name="adj4" fmla="val 4341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NOT CREEPY AT ALL.</a:t>
            </a:r>
          </a:p>
        </p:txBody>
      </p:sp>
    </p:spTree>
    <p:extLst>
      <p:ext uri="{BB962C8B-B14F-4D97-AF65-F5344CB8AC3E}">
        <p14:creationId xmlns:p14="http://schemas.microsoft.com/office/powerpoint/2010/main" val="222167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C881DC-3936-D289-4509-6C94BCC41593}"/>
              </a:ext>
            </a:extLst>
          </p:cNvPr>
          <p:cNvGrpSpPr/>
          <p:nvPr/>
        </p:nvGrpSpPr>
        <p:grpSpPr>
          <a:xfrm>
            <a:off x="182879" y="2626822"/>
            <a:ext cx="6949440" cy="2641563"/>
            <a:chOff x="182879" y="2626822"/>
            <a:chExt cx="6949440" cy="2641563"/>
          </a:xfrm>
        </p:grpSpPr>
        <p:pic>
          <p:nvPicPr>
            <p:cNvPr id="2" name="Picture 1" descr="Diagram&#10;&#10;Description automatically generated">
              <a:extLst>
                <a:ext uri="{FF2B5EF4-FFF2-40B4-BE49-F238E27FC236}">
                  <a16:creationId xmlns:a16="http://schemas.microsoft.com/office/drawing/2014/main" id="{0FB1FA56-D901-D44C-3FD8-E33D8F3C22E4}"/>
                </a:ext>
              </a:extLst>
            </p:cNvPr>
            <p:cNvPicPr>
              <a:picLocks noChangeAspect="1"/>
            </p:cNvPicPr>
            <p:nvPr/>
          </p:nvPicPr>
          <p:blipFill rotWithShape="1">
            <a:blip r:embed="rId3">
              <a:extLst>
                <a:ext uri="{28A0092B-C50C-407E-A947-70E740481C1C}">
                  <a14:useLocalDpi xmlns:a14="http://schemas.microsoft.com/office/drawing/2010/main" val="0"/>
                </a:ext>
              </a:extLst>
            </a:blip>
            <a:srcRect l="4964" t="59215" r="4550" b="3453"/>
            <a:stretch/>
          </p:blipFill>
          <p:spPr>
            <a:xfrm>
              <a:off x="182879" y="3117272"/>
              <a:ext cx="6949440" cy="2151113"/>
            </a:xfrm>
            <a:prstGeom prst="rect">
              <a:avLst/>
            </a:prstGeom>
          </p:spPr>
        </p:pic>
        <p:sp>
          <p:nvSpPr>
            <p:cNvPr id="4" name="Oval 3">
              <a:extLst>
                <a:ext uri="{FF2B5EF4-FFF2-40B4-BE49-F238E27FC236}">
                  <a16:creationId xmlns:a16="http://schemas.microsoft.com/office/drawing/2014/main" id="{5EDBE056-E315-BD2C-3D15-9C39C444E6F9}"/>
                </a:ext>
              </a:extLst>
            </p:cNvPr>
            <p:cNvSpPr/>
            <p:nvPr/>
          </p:nvSpPr>
          <p:spPr>
            <a:xfrm>
              <a:off x="3505199" y="2626822"/>
              <a:ext cx="304800" cy="7990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3C6929C-D7BB-6B60-4CD8-018860C569F0}"/>
                </a:ext>
              </a:extLst>
            </p:cNvPr>
            <p:cNvSpPr/>
            <p:nvPr/>
          </p:nvSpPr>
          <p:spPr>
            <a:xfrm>
              <a:off x="5893722" y="2626822"/>
              <a:ext cx="304800" cy="7990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71C81867-6B15-738C-3E30-37791EE3F824}"/>
              </a:ext>
            </a:extLst>
          </p:cNvPr>
          <p:cNvSpPr txBox="1"/>
          <p:nvPr/>
        </p:nvSpPr>
        <p:spPr>
          <a:xfrm>
            <a:off x="959106" y="629600"/>
            <a:ext cx="5239416" cy="523220"/>
          </a:xfrm>
          <a:prstGeom prst="callout1">
            <a:avLst>
              <a:gd name="adj1" fmla="val 94972"/>
              <a:gd name="adj2" fmla="val 49055"/>
              <a:gd name="adj3" fmla="val 524121"/>
              <a:gd name="adj4" fmla="val 5046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YES, YOU HOLMES… I WAS THINKING HOW SUPERFICIAL ARE THESE TRICKS OF YOURS.</a:t>
            </a:r>
          </a:p>
        </p:txBody>
      </p:sp>
      <p:sp>
        <p:nvSpPr>
          <p:cNvPr id="7" name="TextBox 6">
            <a:extLst>
              <a:ext uri="{FF2B5EF4-FFF2-40B4-BE49-F238E27FC236}">
                <a16:creationId xmlns:a16="http://schemas.microsoft.com/office/drawing/2014/main" id="{2D250553-7430-005A-9038-2A14BF57B2DD}"/>
              </a:ext>
            </a:extLst>
          </p:cNvPr>
          <p:cNvSpPr txBox="1"/>
          <p:nvPr/>
        </p:nvSpPr>
        <p:spPr>
          <a:xfrm>
            <a:off x="4589850" y="1666780"/>
            <a:ext cx="1608672" cy="307777"/>
          </a:xfrm>
          <a:prstGeom prst="callout1">
            <a:avLst>
              <a:gd name="adj1" fmla="val 96079"/>
              <a:gd name="adj2" fmla="val 68811"/>
              <a:gd name="adj3" fmla="val 501075"/>
              <a:gd name="adj4" fmla="val 6970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MY TRICKS?</a:t>
            </a:r>
          </a:p>
        </p:txBody>
      </p:sp>
    </p:spTree>
    <p:extLst>
      <p:ext uri="{BB962C8B-B14F-4D97-AF65-F5344CB8AC3E}">
        <p14:creationId xmlns:p14="http://schemas.microsoft.com/office/powerpoint/2010/main" val="302542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2C7BEE8-3723-38A0-189C-7C7B729B3342}"/>
              </a:ext>
            </a:extLst>
          </p:cNvPr>
          <p:cNvGrpSpPr/>
          <p:nvPr/>
        </p:nvGrpSpPr>
        <p:grpSpPr>
          <a:xfrm>
            <a:off x="182880" y="2313491"/>
            <a:ext cx="6949440" cy="3006656"/>
            <a:chOff x="631767" y="1881228"/>
            <a:chExt cx="6284422" cy="3006656"/>
          </a:xfrm>
        </p:grpSpPr>
        <p:pic>
          <p:nvPicPr>
            <p:cNvPr id="2" name="Picture 1" descr="Diagram&#10;&#10;Description automatically generated">
              <a:extLst>
                <a:ext uri="{FF2B5EF4-FFF2-40B4-BE49-F238E27FC236}">
                  <a16:creationId xmlns:a16="http://schemas.microsoft.com/office/drawing/2014/main" id="{166A60E6-01B5-135C-69FC-2401B2D6D6B1}"/>
                </a:ext>
              </a:extLst>
            </p:cNvPr>
            <p:cNvPicPr>
              <a:picLocks noChangeAspect="1"/>
            </p:cNvPicPr>
            <p:nvPr/>
          </p:nvPicPr>
          <p:blipFill rotWithShape="1">
            <a:blip r:embed="rId3">
              <a:extLst>
                <a:ext uri="{28A0092B-C50C-407E-A947-70E740481C1C}">
                  <a14:useLocalDpi xmlns:a14="http://schemas.microsoft.com/office/drawing/2010/main" val="0"/>
                </a:ext>
              </a:extLst>
            </a:blip>
            <a:srcRect l="6619" t="50451" r="7442" b="9246"/>
            <a:stretch/>
          </p:blipFill>
          <p:spPr>
            <a:xfrm>
              <a:off x="631767" y="2676698"/>
              <a:ext cx="6284422" cy="2211186"/>
            </a:xfrm>
            <a:prstGeom prst="rect">
              <a:avLst/>
            </a:prstGeom>
          </p:spPr>
        </p:pic>
        <p:sp>
          <p:nvSpPr>
            <p:cNvPr id="4" name="Oval 3">
              <a:extLst>
                <a:ext uri="{FF2B5EF4-FFF2-40B4-BE49-F238E27FC236}">
                  <a16:creationId xmlns:a16="http://schemas.microsoft.com/office/drawing/2014/main" id="{546DB800-B87B-9CC3-CA02-3D64549FC7F0}"/>
                </a:ext>
              </a:extLst>
            </p:cNvPr>
            <p:cNvSpPr/>
            <p:nvPr/>
          </p:nvSpPr>
          <p:spPr>
            <a:xfrm rot="1851995">
              <a:off x="2479739" y="2249583"/>
              <a:ext cx="304800" cy="17239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372FA72-7D76-5556-014F-4EB090D5FB6D}"/>
                </a:ext>
              </a:extLst>
            </p:cNvPr>
            <p:cNvSpPr/>
            <p:nvPr/>
          </p:nvSpPr>
          <p:spPr>
            <a:xfrm rot="1851995">
              <a:off x="4908284" y="1881228"/>
              <a:ext cx="304800" cy="17239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FFEF133-0893-1BE2-6D69-F4AEA79B2A16}"/>
              </a:ext>
            </a:extLst>
          </p:cNvPr>
          <p:cNvSpPr txBox="1"/>
          <p:nvPr/>
        </p:nvSpPr>
        <p:spPr>
          <a:xfrm>
            <a:off x="729762" y="886203"/>
            <a:ext cx="6211365" cy="523220"/>
          </a:xfrm>
          <a:prstGeom prst="callout1">
            <a:avLst>
              <a:gd name="adj1" fmla="val 102433"/>
              <a:gd name="adj2" fmla="val 47759"/>
              <a:gd name="adj3" fmla="val 469486"/>
              <a:gd name="adj4" fmla="val 48019"/>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YOUR TRICKS, AND HOW WONDERFUL IT IS OUR CLASSMATES SHOULD CONTINUE TO SHOW INTEREST IN THEM.</a:t>
            </a:r>
          </a:p>
        </p:txBody>
      </p:sp>
      <p:sp>
        <p:nvSpPr>
          <p:cNvPr id="7" name="TextBox 6">
            <a:extLst>
              <a:ext uri="{FF2B5EF4-FFF2-40B4-BE49-F238E27FC236}">
                <a16:creationId xmlns:a16="http://schemas.microsoft.com/office/drawing/2014/main" id="{1F0DFE9E-73CA-EC4E-C8F7-7C70E42F02EA}"/>
              </a:ext>
            </a:extLst>
          </p:cNvPr>
          <p:cNvSpPr txBox="1"/>
          <p:nvPr/>
        </p:nvSpPr>
        <p:spPr>
          <a:xfrm>
            <a:off x="455873" y="1552717"/>
            <a:ext cx="2977283" cy="738664"/>
          </a:xfrm>
          <a:prstGeom prst="callout1">
            <a:avLst>
              <a:gd name="adj1" fmla="val 102454"/>
              <a:gd name="adj2" fmla="val 13740"/>
              <a:gd name="adj3" fmla="val 233846"/>
              <a:gd name="adj4" fmla="val 1385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AND SOME DAY MAYBE EVEN MAKE UNTOLD FORTUNES OFF THE TRACKS?</a:t>
            </a:r>
          </a:p>
        </p:txBody>
      </p:sp>
    </p:spTree>
    <p:extLst>
      <p:ext uri="{BB962C8B-B14F-4D97-AF65-F5344CB8AC3E}">
        <p14:creationId xmlns:p14="http://schemas.microsoft.com/office/powerpoint/2010/main" val="425071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FB2CD9-C3A7-247F-C86B-74FE129EC32E}"/>
              </a:ext>
            </a:extLst>
          </p:cNvPr>
          <p:cNvGrpSpPr/>
          <p:nvPr/>
        </p:nvGrpSpPr>
        <p:grpSpPr>
          <a:xfrm>
            <a:off x="191192" y="2399212"/>
            <a:ext cx="6949440" cy="2965754"/>
            <a:chOff x="191193" y="2141518"/>
            <a:chExt cx="6774873" cy="2965754"/>
          </a:xfrm>
        </p:grpSpPr>
        <p:pic>
          <p:nvPicPr>
            <p:cNvPr id="2" name="Picture 1" descr="Diagram&#10;&#10;Description automatically generated">
              <a:extLst>
                <a:ext uri="{FF2B5EF4-FFF2-40B4-BE49-F238E27FC236}">
                  <a16:creationId xmlns:a16="http://schemas.microsoft.com/office/drawing/2014/main" id="{F6C90453-AAC6-FB7F-F383-1A01B52A8928}"/>
                </a:ext>
              </a:extLst>
            </p:cNvPr>
            <p:cNvPicPr>
              <a:picLocks noChangeAspect="1"/>
            </p:cNvPicPr>
            <p:nvPr/>
          </p:nvPicPr>
          <p:blipFill rotWithShape="1">
            <a:blip r:embed="rId3">
              <a:extLst>
                <a:ext uri="{28A0092B-C50C-407E-A947-70E740481C1C}">
                  <a14:useLocalDpi xmlns:a14="http://schemas.microsoft.com/office/drawing/2010/main" val="0"/>
                </a:ext>
              </a:extLst>
            </a:blip>
            <a:srcRect l="3692" t="53323" r="3662" b="3588"/>
            <a:stretch/>
          </p:blipFill>
          <p:spPr>
            <a:xfrm>
              <a:off x="191193" y="2743200"/>
              <a:ext cx="6774873" cy="2364072"/>
            </a:xfrm>
            <a:prstGeom prst="rect">
              <a:avLst/>
            </a:prstGeom>
          </p:spPr>
        </p:pic>
        <p:sp>
          <p:nvSpPr>
            <p:cNvPr id="4" name="Oval 3">
              <a:extLst>
                <a:ext uri="{FF2B5EF4-FFF2-40B4-BE49-F238E27FC236}">
                  <a16:creationId xmlns:a16="http://schemas.microsoft.com/office/drawing/2014/main" id="{A6A53AF0-BDC1-224F-8AF9-4561B0770233}"/>
                </a:ext>
              </a:extLst>
            </p:cNvPr>
            <p:cNvSpPr/>
            <p:nvPr/>
          </p:nvSpPr>
          <p:spPr>
            <a:xfrm rot="1851995">
              <a:off x="2313485" y="2141518"/>
              <a:ext cx="304800" cy="17239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386B62F-6425-AD2D-2AEC-391A44C711B0}"/>
                </a:ext>
              </a:extLst>
            </p:cNvPr>
            <p:cNvSpPr/>
            <p:nvPr/>
          </p:nvSpPr>
          <p:spPr>
            <a:xfrm rot="21400763">
              <a:off x="4922436" y="2193403"/>
              <a:ext cx="304800" cy="10015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60E5E1FD-67D8-01E1-90BA-F8E70FBF2E41}"/>
              </a:ext>
            </a:extLst>
          </p:cNvPr>
          <p:cNvSpPr txBox="1"/>
          <p:nvPr/>
        </p:nvSpPr>
        <p:spPr>
          <a:xfrm>
            <a:off x="1135405" y="748291"/>
            <a:ext cx="5772471" cy="523220"/>
          </a:xfrm>
          <a:prstGeom prst="callout1">
            <a:avLst>
              <a:gd name="adj1" fmla="val 116819"/>
              <a:gd name="adj2" fmla="val 79853"/>
              <a:gd name="adj3" fmla="val 449167"/>
              <a:gd name="adj4" fmla="val 8011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QUITE AGREE, WATSON… IN FACT, I HAVE A RECOLLECTION I HAVE MYSELF MADE A SIMILAR REMARK.</a:t>
            </a:r>
          </a:p>
        </p:txBody>
      </p:sp>
      <p:sp>
        <p:nvSpPr>
          <p:cNvPr id="7" name="TextBox 6">
            <a:extLst>
              <a:ext uri="{FF2B5EF4-FFF2-40B4-BE49-F238E27FC236}">
                <a16:creationId xmlns:a16="http://schemas.microsoft.com/office/drawing/2014/main" id="{DDACB160-A929-2238-054C-0439919C977F}"/>
              </a:ext>
            </a:extLst>
          </p:cNvPr>
          <p:cNvSpPr txBox="1"/>
          <p:nvPr/>
        </p:nvSpPr>
        <p:spPr>
          <a:xfrm>
            <a:off x="1254524" y="1829523"/>
            <a:ext cx="3692770" cy="307777"/>
          </a:xfrm>
          <a:prstGeom prst="callout1">
            <a:avLst>
              <a:gd name="adj1" fmla="val 123088"/>
              <a:gd name="adj2" fmla="val 66227"/>
              <a:gd name="adj3" fmla="val 443768"/>
              <a:gd name="adj4" fmla="val 6595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UHHH… NOT YET, YOU HAVEN’T.</a:t>
            </a:r>
          </a:p>
        </p:txBody>
      </p:sp>
    </p:spTree>
    <p:extLst>
      <p:ext uri="{BB962C8B-B14F-4D97-AF65-F5344CB8AC3E}">
        <p14:creationId xmlns:p14="http://schemas.microsoft.com/office/powerpoint/2010/main" val="117292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D0BCB5-B004-03D9-3C37-90870B97DFB9}"/>
              </a:ext>
            </a:extLst>
          </p:cNvPr>
          <p:cNvGrpSpPr/>
          <p:nvPr/>
        </p:nvGrpSpPr>
        <p:grpSpPr>
          <a:xfrm>
            <a:off x="182880" y="2892579"/>
            <a:ext cx="6949440" cy="2464074"/>
            <a:chOff x="141316" y="2701387"/>
            <a:chExt cx="6616931" cy="2464074"/>
          </a:xfrm>
        </p:grpSpPr>
        <p:pic>
          <p:nvPicPr>
            <p:cNvPr id="2" name="Picture 1" descr="Diagram&#10;&#10;Description automatically generated">
              <a:extLst>
                <a:ext uri="{FF2B5EF4-FFF2-40B4-BE49-F238E27FC236}">
                  <a16:creationId xmlns:a16="http://schemas.microsoft.com/office/drawing/2014/main" id="{51CA645B-C8D1-C321-265D-FD06631AB37E}"/>
                </a:ext>
              </a:extLst>
            </p:cNvPr>
            <p:cNvPicPr>
              <a:picLocks noChangeAspect="1"/>
            </p:cNvPicPr>
            <p:nvPr/>
          </p:nvPicPr>
          <p:blipFill rotWithShape="1">
            <a:blip r:embed="rId3">
              <a:extLst>
                <a:ext uri="{28A0092B-C50C-407E-A947-70E740481C1C}">
                  <a14:useLocalDpi xmlns:a14="http://schemas.microsoft.com/office/drawing/2010/main" val="0"/>
                </a:ext>
              </a:extLst>
            </a:blip>
            <a:srcRect l="5938" t="59848" r="3576" b="4091"/>
            <a:stretch/>
          </p:blipFill>
          <p:spPr>
            <a:xfrm>
              <a:off x="141316" y="3187031"/>
              <a:ext cx="6616931" cy="1978430"/>
            </a:xfrm>
            <a:prstGeom prst="rect">
              <a:avLst/>
            </a:prstGeom>
          </p:spPr>
        </p:pic>
        <p:sp>
          <p:nvSpPr>
            <p:cNvPr id="4" name="Oval 3">
              <a:extLst>
                <a:ext uri="{FF2B5EF4-FFF2-40B4-BE49-F238E27FC236}">
                  <a16:creationId xmlns:a16="http://schemas.microsoft.com/office/drawing/2014/main" id="{B822895B-61D4-D217-D28C-98565B0BB8D1}"/>
                </a:ext>
              </a:extLst>
            </p:cNvPr>
            <p:cNvSpPr/>
            <p:nvPr/>
          </p:nvSpPr>
          <p:spPr>
            <a:xfrm rot="21400763">
              <a:off x="2201832" y="2912971"/>
              <a:ext cx="420059" cy="11243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5950892-0419-5F4C-61CE-859BF7CB2070}"/>
                </a:ext>
              </a:extLst>
            </p:cNvPr>
            <p:cNvSpPr/>
            <p:nvPr/>
          </p:nvSpPr>
          <p:spPr>
            <a:xfrm rot="20584819">
              <a:off x="4373367" y="2701387"/>
              <a:ext cx="420059" cy="16583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40D4F71-B88E-C537-3213-5270399A3C66}"/>
              </a:ext>
            </a:extLst>
          </p:cNvPr>
          <p:cNvSpPr txBox="1"/>
          <p:nvPr/>
        </p:nvSpPr>
        <p:spPr>
          <a:xfrm>
            <a:off x="1445136" y="555546"/>
            <a:ext cx="4922413" cy="523220"/>
          </a:xfrm>
          <a:prstGeom prst="callout1">
            <a:avLst>
              <a:gd name="adj1" fmla="val 105441"/>
              <a:gd name="adj2" fmla="val 38817"/>
              <a:gd name="adj3" fmla="val 575278"/>
              <a:gd name="adj4" fmla="val 4000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HAVE DETERMINED, IN MY OWN MIND, YOUR METHODS ARE REALLY EASILY ACQUIRED.</a:t>
            </a:r>
          </a:p>
        </p:txBody>
      </p:sp>
      <p:sp>
        <p:nvSpPr>
          <p:cNvPr id="7" name="TextBox 6">
            <a:extLst>
              <a:ext uri="{FF2B5EF4-FFF2-40B4-BE49-F238E27FC236}">
                <a16:creationId xmlns:a16="http://schemas.microsoft.com/office/drawing/2014/main" id="{117B8D25-9BFF-7CF0-F8C1-7F2C23E9A71B}"/>
              </a:ext>
            </a:extLst>
          </p:cNvPr>
          <p:cNvSpPr txBox="1"/>
          <p:nvPr/>
        </p:nvSpPr>
        <p:spPr>
          <a:xfrm>
            <a:off x="3748240" y="1738845"/>
            <a:ext cx="3300952" cy="738664"/>
          </a:xfrm>
          <a:prstGeom prst="callout1">
            <a:avLst>
              <a:gd name="adj1" fmla="val 103894"/>
              <a:gd name="adj2" fmla="val 52921"/>
              <a:gd name="adj3" fmla="val 239698"/>
              <a:gd name="adj4" fmla="val 53679"/>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NO DOUBT… PERHAPS YOU WILL YOURSELF GIVE AN EXAMPLE OF THIS METHOD OF REASONING.</a:t>
            </a:r>
          </a:p>
        </p:txBody>
      </p:sp>
    </p:spTree>
    <p:extLst>
      <p:ext uri="{BB962C8B-B14F-4D97-AF65-F5344CB8AC3E}">
        <p14:creationId xmlns:p14="http://schemas.microsoft.com/office/powerpoint/2010/main" val="17646882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E7F9861-5C30-4D0D-9EC1-00A5F7450F03}">
  <ds:schemaRefs>
    <ds:schemaRef ds:uri="ESRI.ArcGIS.Mapping.OfficeIntegration.PowerPointInfo"/>
  </ds:schemaRefs>
</ds:datastoreItem>
</file>

<file path=customXml/itemProps10.xml><?xml version="1.0" encoding="utf-8"?>
<ds:datastoreItem xmlns:ds="http://schemas.openxmlformats.org/officeDocument/2006/customXml" ds:itemID="{87977B74-0D79-4A08-93D8-D149149E05C3}">
  <ds:schemaRefs>
    <ds:schemaRef ds:uri="ESRI.ArcGIS.Mapping.OfficeIntegration.PowerPointInfo"/>
  </ds:schemaRefs>
</ds:datastoreItem>
</file>

<file path=customXml/itemProps11.xml><?xml version="1.0" encoding="utf-8"?>
<ds:datastoreItem xmlns:ds="http://schemas.openxmlformats.org/officeDocument/2006/customXml" ds:itemID="{F181AF4B-B7D7-4944-BC4F-5DC93D90100D}">
  <ds:schemaRefs>
    <ds:schemaRef ds:uri="ESRI.ArcGIS.Mapping.OfficeIntegration.PowerPointInfo"/>
  </ds:schemaRefs>
</ds:datastoreItem>
</file>

<file path=customXml/itemProps12.xml><?xml version="1.0" encoding="utf-8"?>
<ds:datastoreItem xmlns:ds="http://schemas.openxmlformats.org/officeDocument/2006/customXml" ds:itemID="{7C4C966E-7360-45E9-89FB-DF9522511A7A}">
  <ds:schemaRefs>
    <ds:schemaRef ds:uri="ESRI.ArcGIS.Mapping.OfficeIntegration.PowerPointInfo"/>
  </ds:schemaRefs>
</ds:datastoreItem>
</file>

<file path=customXml/itemProps13.xml><?xml version="1.0" encoding="utf-8"?>
<ds:datastoreItem xmlns:ds="http://schemas.openxmlformats.org/officeDocument/2006/customXml" ds:itemID="{7B18355A-71D5-4964-BCC5-E442184427A1}">
  <ds:schemaRefs>
    <ds:schemaRef ds:uri="ESRI.ArcGIS.Mapping.OfficeIntegration.PowerPointInfo"/>
  </ds:schemaRefs>
</ds:datastoreItem>
</file>

<file path=customXml/itemProps14.xml><?xml version="1.0" encoding="utf-8"?>
<ds:datastoreItem xmlns:ds="http://schemas.openxmlformats.org/officeDocument/2006/customXml" ds:itemID="{B0A2732A-612A-4306-9D59-754CCED4B6DA}">
  <ds:schemaRefs>
    <ds:schemaRef ds:uri="ESRI.ArcGIS.Mapping.OfficeIntegration.PowerPointInfo"/>
  </ds:schemaRefs>
</ds:datastoreItem>
</file>

<file path=customXml/itemProps15.xml><?xml version="1.0" encoding="utf-8"?>
<ds:datastoreItem xmlns:ds="http://schemas.openxmlformats.org/officeDocument/2006/customXml" ds:itemID="{4E822632-1C8C-440C-9759-F53E4F0899F9}">
  <ds:schemaRefs>
    <ds:schemaRef ds:uri="ESRI.ArcGIS.Mapping.OfficeIntegration.PowerPointInfo"/>
  </ds:schemaRefs>
</ds:datastoreItem>
</file>

<file path=customXml/itemProps16.xml><?xml version="1.0" encoding="utf-8"?>
<ds:datastoreItem xmlns:ds="http://schemas.openxmlformats.org/officeDocument/2006/customXml" ds:itemID="{87D83E41-01FD-4FE4-84CF-29B341AE702D}">
  <ds:schemaRefs>
    <ds:schemaRef ds:uri="ESRI.ArcGIS.Mapping.OfficeIntegration.PowerPointInfo"/>
  </ds:schemaRefs>
</ds:datastoreItem>
</file>

<file path=customXml/itemProps17.xml><?xml version="1.0" encoding="utf-8"?>
<ds:datastoreItem xmlns:ds="http://schemas.openxmlformats.org/officeDocument/2006/customXml" ds:itemID="{3EDBEC9A-BD81-4166-AE35-433EBD4FF630}">
  <ds:schemaRefs>
    <ds:schemaRef ds:uri="ESRI.ArcGIS.Mapping.OfficeIntegration.PowerPointInfo"/>
  </ds:schemaRefs>
</ds:datastoreItem>
</file>

<file path=customXml/itemProps18.xml><?xml version="1.0" encoding="utf-8"?>
<ds:datastoreItem xmlns:ds="http://schemas.openxmlformats.org/officeDocument/2006/customXml" ds:itemID="{A4460255-9673-416D-8B92-2886CD8CAF9D}">
  <ds:schemaRefs>
    <ds:schemaRef ds:uri="ESRI.ArcGIS.Mapping.OfficeIntegration.PowerPointInfo"/>
  </ds:schemaRefs>
</ds:datastoreItem>
</file>

<file path=customXml/itemProps19.xml><?xml version="1.0" encoding="utf-8"?>
<ds:datastoreItem xmlns:ds="http://schemas.openxmlformats.org/officeDocument/2006/customXml" ds:itemID="{A0F81C68-879A-4F06-B7F5-6BACF565B5C9}">
  <ds:schemaRefs>
    <ds:schemaRef ds:uri="ESRI.ArcGIS.Mapping.OfficeIntegration.PowerPointInfo"/>
  </ds:schemaRefs>
</ds:datastoreItem>
</file>

<file path=customXml/itemProps2.xml><?xml version="1.0" encoding="utf-8"?>
<ds:datastoreItem xmlns:ds="http://schemas.openxmlformats.org/officeDocument/2006/customXml" ds:itemID="{6D1353DB-0831-40A9-9C7F-AC12B62708C4}">
  <ds:schemaRefs>
    <ds:schemaRef ds:uri="ESRI.ArcGIS.Mapping.OfficeIntegration.PowerPointInfo"/>
  </ds:schemaRefs>
</ds:datastoreItem>
</file>

<file path=customXml/itemProps20.xml><?xml version="1.0" encoding="utf-8"?>
<ds:datastoreItem xmlns:ds="http://schemas.openxmlformats.org/officeDocument/2006/customXml" ds:itemID="{848E6362-31E9-42E1-AD22-03EA222C7484}">
  <ds:schemaRefs>
    <ds:schemaRef ds:uri="ESRI.ArcGIS.Mapping.OfficeIntegration.PowerPointInfo"/>
  </ds:schemaRefs>
</ds:datastoreItem>
</file>

<file path=customXml/itemProps21.xml><?xml version="1.0" encoding="utf-8"?>
<ds:datastoreItem xmlns:ds="http://schemas.openxmlformats.org/officeDocument/2006/customXml" ds:itemID="{6997752E-0FE7-4ADE-B1EB-D389A5C35D6B}">
  <ds:schemaRefs>
    <ds:schemaRef ds:uri="ESRI.ArcGIS.Mapping.OfficeIntegration.PowerPointInfo"/>
  </ds:schemaRefs>
</ds:datastoreItem>
</file>

<file path=customXml/itemProps22.xml><?xml version="1.0" encoding="utf-8"?>
<ds:datastoreItem xmlns:ds="http://schemas.openxmlformats.org/officeDocument/2006/customXml" ds:itemID="{02798311-1AB3-4D4C-8B72-36D42F40195E}">
  <ds:schemaRefs>
    <ds:schemaRef ds:uri="ESRI.ArcGIS.Mapping.OfficeIntegration.PowerPointInfo"/>
  </ds:schemaRefs>
</ds:datastoreItem>
</file>

<file path=customXml/itemProps23.xml><?xml version="1.0" encoding="utf-8"?>
<ds:datastoreItem xmlns:ds="http://schemas.openxmlformats.org/officeDocument/2006/customXml" ds:itemID="{9B671BE4-2C40-496E-9FF5-18246F726A59}">
  <ds:schemaRefs>
    <ds:schemaRef ds:uri="ESRI.ArcGIS.Mapping.OfficeIntegration.PowerPointInfo"/>
  </ds:schemaRefs>
</ds:datastoreItem>
</file>

<file path=customXml/itemProps24.xml><?xml version="1.0" encoding="utf-8"?>
<ds:datastoreItem xmlns:ds="http://schemas.openxmlformats.org/officeDocument/2006/customXml" ds:itemID="{E07E98F7-3A5D-4367-BCF8-AD2EBE45FB05}">
  <ds:schemaRefs>
    <ds:schemaRef ds:uri="ESRI.ArcGIS.Mapping.OfficeIntegration.PowerPointInfo"/>
  </ds:schemaRefs>
</ds:datastoreItem>
</file>

<file path=customXml/itemProps25.xml><?xml version="1.0" encoding="utf-8"?>
<ds:datastoreItem xmlns:ds="http://schemas.openxmlformats.org/officeDocument/2006/customXml" ds:itemID="{F2620D5C-7FB8-4890-819A-BC855E85B4C9}">
  <ds:schemaRefs>
    <ds:schemaRef ds:uri="ESRI.ArcGIS.Mapping.OfficeIntegration.PowerPointInfo"/>
  </ds:schemaRefs>
</ds:datastoreItem>
</file>

<file path=customXml/itemProps26.xml><?xml version="1.0" encoding="utf-8"?>
<ds:datastoreItem xmlns:ds="http://schemas.openxmlformats.org/officeDocument/2006/customXml" ds:itemID="{71F279A6-7F5D-455B-AFF8-1C7BE9B75A16}">
  <ds:schemaRefs>
    <ds:schemaRef ds:uri="ESRI.ArcGIS.Mapping.OfficeIntegration.PowerPointInfo"/>
  </ds:schemaRefs>
</ds:datastoreItem>
</file>

<file path=customXml/itemProps27.xml><?xml version="1.0" encoding="utf-8"?>
<ds:datastoreItem xmlns:ds="http://schemas.openxmlformats.org/officeDocument/2006/customXml" ds:itemID="{6359F95E-9C1A-4873-9A4D-ABECC9A9AB91}">
  <ds:schemaRefs>
    <ds:schemaRef ds:uri="ESRI.ArcGIS.Mapping.OfficeIntegration.PowerPointInfo"/>
  </ds:schemaRefs>
</ds:datastoreItem>
</file>

<file path=customXml/itemProps28.xml><?xml version="1.0" encoding="utf-8"?>
<ds:datastoreItem xmlns:ds="http://schemas.openxmlformats.org/officeDocument/2006/customXml" ds:itemID="{8659D2AF-9ACB-4339-961E-0C64974E1729}">
  <ds:schemaRefs>
    <ds:schemaRef ds:uri="ESRI.ArcGIS.Mapping.OfficeIntegration.PowerPointInfo"/>
  </ds:schemaRefs>
</ds:datastoreItem>
</file>

<file path=customXml/itemProps29.xml><?xml version="1.0" encoding="utf-8"?>
<ds:datastoreItem xmlns:ds="http://schemas.openxmlformats.org/officeDocument/2006/customXml" ds:itemID="{34B34587-C220-453A-950A-38FE9E4AA961}">
  <ds:schemaRefs>
    <ds:schemaRef ds:uri="ESRI.ArcGIS.Mapping.OfficeIntegration.PowerPointInfo"/>
  </ds:schemaRefs>
</ds:datastoreItem>
</file>

<file path=customXml/itemProps3.xml><?xml version="1.0" encoding="utf-8"?>
<ds:datastoreItem xmlns:ds="http://schemas.openxmlformats.org/officeDocument/2006/customXml" ds:itemID="{66BD5E35-2D18-405C-8AFF-448C013DACC1}">
  <ds:schemaRefs>
    <ds:schemaRef ds:uri="ESRI.ArcGIS.Mapping.OfficeIntegration.PowerPointInfo"/>
  </ds:schemaRefs>
</ds:datastoreItem>
</file>

<file path=customXml/itemProps30.xml><?xml version="1.0" encoding="utf-8"?>
<ds:datastoreItem xmlns:ds="http://schemas.openxmlformats.org/officeDocument/2006/customXml" ds:itemID="{5BEFAC9A-08F7-4E13-8127-13975A9C69E8}">
  <ds:schemaRefs>
    <ds:schemaRef ds:uri="ESRI.ArcGIS.Mapping.OfficeIntegration.PowerPointInfo"/>
  </ds:schemaRefs>
</ds:datastoreItem>
</file>

<file path=customXml/itemProps31.xml><?xml version="1.0" encoding="utf-8"?>
<ds:datastoreItem xmlns:ds="http://schemas.openxmlformats.org/officeDocument/2006/customXml" ds:itemID="{C65E26DA-825E-494B-B140-837C0CFD62D8}">
  <ds:schemaRefs>
    <ds:schemaRef ds:uri="ESRI.ArcGIS.Mapping.OfficeIntegration.PowerPointInfo"/>
  </ds:schemaRefs>
</ds:datastoreItem>
</file>

<file path=customXml/itemProps32.xml><?xml version="1.0" encoding="utf-8"?>
<ds:datastoreItem xmlns:ds="http://schemas.openxmlformats.org/officeDocument/2006/customXml" ds:itemID="{8F20AEFD-7B0A-48B7-B939-49E8831C0AE0}">
  <ds:schemaRefs>
    <ds:schemaRef ds:uri="ESRI.ArcGIS.Mapping.OfficeIntegration.PowerPointInfo"/>
  </ds:schemaRefs>
</ds:datastoreItem>
</file>

<file path=customXml/itemProps33.xml><?xml version="1.0" encoding="utf-8"?>
<ds:datastoreItem xmlns:ds="http://schemas.openxmlformats.org/officeDocument/2006/customXml" ds:itemID="{DEE12272-D389-4556-B742-817DD8DDE4A7}">
  <ds:schemaRefs>
    <ds:schemaRef ds:uri="ESRI.ArcGIS.Mapping.OfficeIntegration.PowerPointInfo"/>
  </ds:schemaRefs>
</ds:datastoreItem>
</file>

<file path=customXml/itemProps34.xml><?xml version="1.0" encoding="utf-8"?>
<ds:datastoreItem xmlns:ds="http://schemas.openxmlformats.org/officeDocument/2006/customXml" ds:itemID="{776891B5-3352-43B3-A057-C99B0DCFECC4}">
  <ds:schemaRefs>
    <ds:schemaRef ds:uri="ESRI.ArcGIS.Mapping.OfficeIntegration.PowerPointInfo"/>
  </ds:schemaRefs>
</ds:datastoreItem>
</file>

<file path=customXml/itemProps35.xml><?xml version="1.0" encoding="utf-8"?>
<ds:datastoreItem xmlns:ds="http://schemas.openxmlformats.org/officeDocument/2006/customXml" ds:itemID="{543235B3-D7B3-4956-8FF4-A80EDEED569E}">
  <ds:schemaRefs>
    <ds:schemaRef ds:uri="ESRI.ArcGIS.Mapping.OfficeIntegration.PowerPointInfo"/>
  </ds:schemaRefs>
</ds:datastoreItem>
</file>

<file path=customXml/itemProps36.xml><?xml version="1.0" encoding="utf-8"?>
<ds:datastoreItem xmlns:ds="http://schemas.openxmlformats.org/officeDocument/2006/customXml" ds:itemID="{8E1CE4A0-FBB4-478C-89E9-2CE9D5AC70C4}">
  <ds:schemaRefs>
    <ds:schemaRef ds:uri="ESRI.ArcGIS.Mapping.OfficeIntegration.PowerPointInfo"/>
  </ds:schemaRefs>
</ds:datastoreItem>
</file>

<file path=customXml/itemProps37.xml><?xml version="1.0" encoding="utf-8"?>
<ds:datastoreItem xmlns:ds="http://schemas.openxmlformats.org/officeDocument/2006/customXml" ds:itemID="{0EC67D60-A021-4340-96BF-16441BF7A3F9}">
  <ds:schemaRefs>
    <ds:schemaRef ds:uri="ESRI.ArcGIS.Mapping.OfficeIntegration.PowerPointInfo"/>
  </ds:schemaRefs>
</ds:datastoreItem>
</file>

<file path=customXml/itemProps38.xml><?xml version="1.0" encoding="utf-8"?>
<ds:datastoreItem xmlns:ds="http://schemas.openxmlformats.org/officeDocument/2006/customXml" ds:itemID="{3767BDFB-54B5-4B38-BF8F-B4584EA3C104}">
  <ds:schemaRefs>
    <ds:schemaRef ds:uri="ESRI.ArcGIS.Mapping.OfficeIntegration.PowerPointInfo"/>
  </ds:schemaRefs>
</ds:datastoreItem>
</file>

<file path=customXml/itemProps39.xml><?xml version="1.0" encoding="utf-8"?>
<ds:datastoreItem xmlns:ds="http://schemas.openxmlformats.org/officeDocument/2006/customXml" ds:itemID="{2A8F4827-6905-4C47-BE27-2B78BB4A462F}">
  <ds:schemaRefs>
    <ds:schemaRef ds:uri="ESRI.ArcGIS.Mapping.OfficeIntegration.PowerPointInfo"/>
  </ds:schemaRefs>
</ds:datastoreItem>
</file>

<file path=customXml/itemProps4.xml><?xml version="1.0" encoding="utf-8"?>
<ds:datastoreItem xmlns:ds="http://schemas.openxmlformats.org/officeDocument/2006/customXml" ds:itemID="{53A60401-1C32-424C-A7FE-77BB00BD6D45}">
  <ds:schemaRefs>
    <ds:schemaRef ds:uri="ESRI.ArcGIS.Mapping.OfficeIntegration.PowerPointInfo"/>
  </ds:schemaRefs>
</ds:datastoreItem>
</file>

<file path=customXml/itemProps40.xml><?xml version="1.0" encoding="utf-8"?>
<ds:datastoreItem xmlns:ds="http://schemas.openxmlformats.org/officeDocument/2006/customXml" ds:itemID="{401965DD-8EBF-4B8E-ABFA-076C8DD7B53F}">
  <ds:schemaRefs>
    <ds:schemaRef ds:uri="ESRI.ArcGIS.Mapping.OfficeIntegration.PowerPointInfo"/>
  </ds:schemaRefs>
</ds:datastoreItem>
</file>

<file path=customXml/itemProps41.xml><?xml version="1.0" encoding="utf-8"?>
<ds:datastoreItem xmlns:ds="http://schemas.openxmlformats.org/officeDocument/2006/customXml" ds:itemID="{752FC92F-E277-4C83-8649-2F9ED87FDE94}">
  <ds:schemaRefs>
    <ds:schemaRef ds:uri="ESRI.ArcGIS.Mapping.OfficeIntegration.PowerPointInfo"/>
  </ds:schemaRefs>
</ds:datastoreItem>
</file>

<file path=customXml/itemProps42.xml><?xml version="1.0" encoding="utf-8"?>
<ds:datastoreItem xmlns:ds="http://schemas.openxmlformats.org/officeDocument/2006/customXml" ds:itemID="{F1F07FA2-1722-45D7-BF05-822AE80FD290}">
  <ds:schemaRefs>
    <ds:schemaRef ds:uri="ESRI.ArcGIS.Mapping.OfficeIntegration.PowerPointInfo"/>
  </ds:schemaRefs>
</ds:datastoreItem>
</file>

<file path=customXml/itemProps43.xml><?xml version="1.0" encoding="utf-8"?>
<ds:datastoreItem xmlns:ds="http://schemas.openxmlformats.org/officeDocument/2006/customXml" ds:itemID="{13F448A2-6BA6-4DEE-B302-3462F515E15D}">
  <ds:schemaRefs>
    <ds:schemaRef ds:uri="ESRI.ArcGIS.Mapping.OfficeIntegration.PowerPointInfo"/>
  </ds:schemaRefs>
</ds:datastoreItem>
</file>

<file path=customXml/itemProps44.xml><?xml version="1.0" encoding="utf-8"?>
<ds:datastoreItem xmlns:ds="http://schemas.openxmlformats.org/officeDocument/2006/customXml" ds:itemID="{F77EAF18-02CE-4AA6-B599-D0756CDAFD33}">
  <ds:schemaRefs>
    <ds:schemaRef ds:uri="ESRI.ArcGIS.Mapping.OfficeIntegration.PowerPointInfo"/>
  </ds:schemaRefs>
</ds:datastoreItem>
</file>

<file path=customXml/itemProps45.xml><?xml version="1.0" encoding="utf-8"?>
<ds:datastoreItem xmlns:ds="http://schemas.openxmlformats.org/officeDocument/2006/customXml" ds:itemID="{DA39D8B1-95AC-4FCA-A05B-D8CCD215AB15}">
  <ds:schemaRefs>
    <ds:schemaRef ds:uri="ESRI.ArcGIS.Mapping.OfficeIntegration.PowerPointInfo"/>
  </ds:schemaRefs>
</ds:datastoreItem>
</file>

<file path=customXml/itemProps46.xml><?xml version="1.0" encoding="utf-8"?>
<ds:datastoreItem xmlns:ds="http://schemas.openxmlformats.org/officeDocument/2006/customXml" ds:itemID="{C63C8C76-47DE-477F-8402-F3D2FCB4791E}">
  <ds:schemaRefs>
    <ds:schemaRef ds:uri="ESRI.ArcGIS.Mapping.OfficeIntegration.PowerPointInfo"/>
  </ds:schemaRefs>
</ds:datastoreItem>
</file>

<file path=customXml/itemProps47.xml><?xml version="1.0" encoding="utf-8"?>
<ds:datastoreItem xmlns:ds="http://schemas.openxmlformats.org/officeDocument/2006/customXml" ds:itemID="{54A0CE34-52A1-4D98-BED4-77E2413A4301}">
  <ds:schemaRefs>
    <ds:schemaRef ds:uri="ESRI.ArcGIS.Mapping.OfficeIntegration.PowerPointInfo"/>
  </ds:schemaRefs>
</ds:datastoreItem>
</file>

<file path=customXml/itemProps48.xml><?xml version="1.0" encoding="utf-8"?>
<ds:datastoreItem xmlns:ds="http://schemas.openxmlformats.org/officeDocument/2006/customXml" ds:itemID="{BF255867-3BC5-475C-8952-BCC8D03C20E0}">
  <ds:schemaRefs>
    <ds:schemaRef ds:uri="ESRI.ArcGIS.Mapping.OfficeIntegration.PowerPointInfo"/>
  </ds:schemaRefs>
</ds:datastoreItem>
</file>

<file path=customXml/itemProps49.xml><?xml version="1.0" encoding="utf-8"?>
<ds:datastoreItem xmlns:ds="http://schemas.openxmlformats.org/officeDocument/2006/customXml" ds:itemID="{32BA4CAE-9BAB-4D56-AF75-7CA767E45A8C}">
  <ds:schemaRefs>
    <ds:schemaRef ds:uri="ESRI.ArcGIS.Mapping.OfficeIntegration.PowerPointInfo"/>
  </ds:schemaRefs>
</ds:datastoreItem>
</file>

<file path=customXml/itemProps5.xml><?xml version="1.0" encoding="utf-8"?>
<ds:datastoreItem xmlns:ds="http://schemas.openxmlformats.org/officeDocument/2006/customXml" ds:itemID="{6647E081-BFB6-4B4F-9737-F4AC169E8C22}">
  <ds:schemaRefs>
    <ds:schemaRef ds:uri="ESRI.ArcGIS.Mapping.OfficeIntegration.PowerPointInfo"/>
  </ds:schemaRefs>
</ds:datastoreItem>
</file>

<file path=customXml/itemProps50.xml><?xml version="1.0" encoding="utf-8"?>
<ds:datastoreItem xmlns:ds="http://schemas.openxmlformats.org/officeDocument/2006/customXml" ds:itemID="{14354ACE-D38C-4546-8399-A00733AE10BB}">
  <ds:schemaRefs>
    <ds:schemaRef ds:uri="ESRI.ArcGIS.Mapping.OfficeIntegration.PowerPointInfo"/>
  </ds:schemaRefs>
</ds:datastoreItem>
</file>

<file path=customXml/itemProps51.xml><?xml version="1.0" encoding="utf-8"?>
<ds:datastoreItem xmlns:ds="http://schemas.openxmlformats.org/officeDocument/2006/customXml" ds:itemID="{6EEBD4F3-EDBC-43D1-8E16-1D2EC23589DE}">
  <ds:schemaRefs>
    <ds:schemaRef ds:uri="ESRI.ArcGIS.Mapping.OfficeIntegration.PowerPointInfo"/>
  </ds:schemaRefs>
</ds:datastoreItem>
</file>

<file path=customXml/itemProps52.xml><?xml version="1.0" encoding="utf-8"?>
<ds:datastoreItem xmlns:ds="http://schemas.openxmlformats.org/officeDocument/2006/customXml" ds:itemID="{28A6A5A9-09C8-4900-B5FE-1BE4379FD374}">
  <ds:schemaRefs>
    <ds:schemaRef ds:uri="ESRI.ArcGIS.Mapping.OfficeIntegration.PowerPointInfo"/>
  </ds:schemaRefs>
</ds:datastoreItem>
</file>

<file path=customXml/itemProps53.xml><?xml version="1.0" encoding="utf-8"?>
<ds:datastoreItem xmlns:ds="http://schemas.openxmlformats.org/officeDocument/2006/customXml" ds:itemID="{00729A49-8245-4A23-A9AC-247F9491BDC6}">
  <ds:schemaRefs>
    <ds:schemaRef ds:uri="ESRI.ArcGIS.Mapping.OfficeIntegration.PowerPointInfo"/>
  </ds:schemaRefs>
</ds:datastoreItem>
</file>

<file path=customXml/itemProps54.xml><?xml version="1.0" encoding="utf-8"?>
<ds:datastoreItem xmlns:ds="http://schemas.openxmlformats.org/officeDocument/2006/customXml" ds:itemID="{A0737423-BDD0-491C-BC85-7441DC44B573}">
  <ds:schemaRefs>
    <ds:schemaRef ds:uri="ESRI.ArcGIS.Mapping.OfficeIntegration.PowerPointInfo"/>
  </ds:schemaRefs>
</ds:datastoreItem>
</file>

<file path=customXml/itemProps6.xml><?xml version="1.0" encoding="utf-8"?>
<ds:datastoreItem xmlns:ds="http://schemas.openxmlformats.org/officeDocument/2006/customXml" ds:itemID="{97F07C96-9A2F-496B-8102-FB5DDD66BB44}">
  <ds:schemaRefs>
    <ds:schemaRef ds:uri="ESRI.ArcGIS.Mapping.OfficeIntegration.PowerPointInfo"/>
  </ds:schemaRefs>
</ds:datastoreItem>
</file>

<file path=customXml/itemProps7.xml><?xml version="1.0" encoding="utf-8"?>
<ds:datastoreItem xmlns:ds="http://schemas.openxmlformats.org/officeDocument/2006/customXml" ds:itemID="{67A1F831-3147-497D-8C67-5E7ECFE258C1}">
  <ds:schemaRefs>
    <ds:schemaRef ds:uri="ESRI.ArcGIS.Mapping.OfficeIntegration.PowerPointInfo"/>
  </ds:schemaRefs>
</ds:datastoreItem>
</file>

<file path=customXml/itemProps8.xml><?xml version="1.0" encoding="utf-8"?>
<ds:datastoreItem xmlns:ds="http://schemas.openxmlformats.org/officeDocument/2006/customXml" ds:itemID="{C70CA23A-1579-4D5D-89E8-4C04F1A1B7AD}">
  <ds:schemaRefs>
    <ds:schemaRef ds:uri="ESRI.ArcGIS.Mapping.OfficeIntegration.PowerPointInfo"/>
  </ds:schemaRefs>
</ds:datastoreItem>
</file>

<file path=customXml/itemProps9.xml><?xml version="1.0" encoding="utf-8"?>
<ds:datastoreItem xmlns:ds="http://schemas.openxmlformats.org/officeDocument/2006/customXml" ds:itemID="{E26EBDF4-8A13-4BCF-89A2-6A442A09771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6712</TotalTime>
  <Words>1060</Words>
  <Application>Microsoft Office PowerPoint</Application>
  <PresentationFormat>Custom</PresentationFormat>
  <Paragraphs>104</Paragraphs>
  <Slides>41</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Comic Sans MS</vt:lpstr>
      <vt:lpstr>Freestyle Script</vt:lpstr>
      <vt:lpstr>Old English Text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Steve</dc:creator>
  <cp:lastModifiedBy>Stephen Mason</cp:lastModifiedBy>
  <cp:revision>356</cp:revision>
  <cp:lastPrinted>2021-01-10T17:02:53Z</cp:lastPrinted>
  <dcterms:created xsi:type="dcterms:W3CDTF">2015-02-01T01:58:51Z</dcterms:created>
  <dcterms:modified xsi:type="dcterms:W3CDTF">2023-05-04T00:01:16Z</dcterms:modified>
</cp:coreProperties>
</file>