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customXml/itemProps47.xml" ContentType="application/vnd.openxmlformats-officedocument.customXmlProperties+xml"/>
  <Override PartName="/customXml/itemProps48.xml" ContentType="application/vnd.openxmlformats-officedocument.customXmlProperties+xml"/>
  <Override PartName="/customXml/itemProps49.xml" ContentType="application/vnd.openxmlformats-officedocument.customXmlProperties+xml"/>
  <Override PartName="/customXml/itemProps50.xml" ContentType="application/vnd.openxmlformats-officedocument.customXmlProperties+xml"/>
  <Override PartName="/customXml/itemProps51.xml" ContentType="application/vnd.openxmlformats-officedocument.customXmlProperties+xml"/>
  <Override PartName="/customXml/itemProps52.xml" ContentType="application/vnd.openxmlformats-officedocument.customXmlProperties+xml"/>
  <Override PartName="/customXml/itemProps53.xml" ContentType="application/vnd.openxmlformats-officedocument.customXmlProperties+xml"/>
  <Override PartName="/customXml/itemProps5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55"/>
  </p:sldMasterIdLst>
  <p:notesMasterIdLst>
    <p:notesMasterId r:id="rId205"/>
  </p:notesMasterIdLst>
  <p:sldIdLst>
    <p:sldId id="417" r:id="rId56"/>
    <p:sldId id="424" r:id="rId57"/>
    <p:sldId id="425" r:id="rId58"/>
    <p:sldId id="426" r:id="rId59"/>
    <p:sldId id="427" r:id="rId60"/>
    <p:sldId id="429" r:id="rId61"/>
    <p:sldId id="430" r:id="rId62"/>
    <p:sldId id="431" r:id="rId63"/>
    <p:sldId id="432" r:id="rId64"/>
    <p:sldId id="433" r:id="rId65"/>
    <p:sldId id="434" r:id="rId66"/>
    <p:sldId id="435" r:id="rId67"/>
    <p:sldId id="436" r:id="rId68"/>
    <p:sldId id="437" r:id="rId69"/>
    <p:sldId id="438" r:id="rId70"/>
    <p:sldId id="439" r:id="rId71"/>
    <p:sldId id="440" r:id="rId72"/>
    <p:sldId id="441" r:id="rId73"/>
    <p:sldId id="442" r:id="rId74"/>
    <p:sldId id="443" r:id="rId75"/>
    <p:sldId id="444" r:id="rId76"/>
    <p:sldId id="446" r:id="rId77"/>
    <p:sldId id="447" r:id="rId78"/>
    <p:sldId id="448" r:id="rId79"/>
    <p:sldId id="449" r:id="rId80"/>
    <p:sldId id="450" r:id="rId81"/>
    <p:sldId id="451" r:id="rId82"/>
    <p:sldId id="452" r:id="rId83"/>
    <p:sldId id="453" r:id="rId84"/>
    <p:sldId id="454" r:id="rId85"/>
    <p:sldId id="455" r:id="rId86"/>
    <p:sldId id="456" r:id="rId87"/>
    <p:sldId id="457" r:id="rId88"/>
    <p:sldId id="458" r:id="rId89"/>
    <p:sldId id="459" r:id="rId90"/>
    <p:sldId id="460" r:id="rId91"/>
    <p:sldId id="461" r:id="rId92"/>
    <p:sldId id="462" r:id="rId93"/>
    <p:sldId id="463" r:id="rId94"/>
    <p:sldId id="464" r:id="rId95"/>
    <p:sldId id="465" r:id="rId96"/>
    <p:sldId id="466" r:id="rId97"/>
    <p:sldId id="467" r:id="rId98"/>
    <p:sldId id="468" r:id="rId99"/>
    <p:sldId id="469" r:id="rId100"/>
    <p:sldId id="470" r:id="rId101"/>
    <p:sldId id="471" r:id="rId102"/>
    <p:sldId id="472" r:id="rId103"/>
    <p:sldId id="473" r:id="rId104"/>
    <p:sldId id="474" r:id="rId105"/>
    <p:sldId id="475" r:id="rId106"/>
    <p:sldId id="476" r:id="rId107"/>
    <p:sldId id="477" r:id="rId108"/>
    <p:sldId id="478" r:id="rId109"/>
    <p:sldId id="479" r:id="rId110"/>
    <p:sldId id="480" r:id="rId111"/>
    <p:sldId id="481" r:id="rId112"/>
    <p:sldId id="482" r:id="rId113"/>
    <p:sldId id="483" r:id="rId114"/>
    <p:sldId id="484" r:id="rId115"/>
    <p:sldId id="485" r:id="rId116"/>
    <p:sldId id="486" r:id="rId117"/>
    <p:sldId id="487" r:id="rId118"/>
    <p:sldId id="592" r:id="rId119"/>
    <p:sldId id="500" r:id="rId120"/>
    <p:sldId id="501" r:id="rId121"/>
    <p:sldId id="502" r:id="rId122"/>
    <p:sldId id="503" r:id="rId123"/>
    <p:sldId id="491" r:id="rId124"/>
    <p:sldId id="507" r:id="rId125"/>
    <p:sldId id="506" r:id="rId126"/>
    <p:sldId id="505" r:id="rId127"/>
    <p:sldId id="508" r:id="rId128"/>
    <p:sldId id="488" r:id="rId129"/>
    <p:sldId id="509" r:id="rId130"/>
    <p:sldId id="593" r:id="rId131"/>
    <p:sldId id="594" r:id="rId132"/>
    <p:sldId id="489" r:id="rId133"/>
    <p:sldId id="514" r:id="rId134"/>
    <p:sldId id="515" r:id="rId135"/>
    <p:sldId id="516" r:id="rId136"/>
    <p:sldId id="517" r:id="rId137"/>
    <p:sldId id="518" r:id="rId138"/>
    <p:sldId id="519" r:id="rId139"/>
    <p:sldId id="520" r:id="rId140"/>
    <p:sldId id="522" r:id="rId141"/>
    <p:sldId id="523" r:id="rId142"/>
    <p:sldId id="524" r:id="rId143"/>
    <p:sldId id="525" r:id="rId144"/>
    <p:sldId id="526" r:id="rId145"/>
    <p:sldId id="527" r:id="rId146"/>
    <p:sldId id="528" r:id="rId147"/>
    <p:sldId id="529" r:id="rId148"/>
    <p:sldId id="530" r:id="rId149"/>
    <p:sldId id="531" r:id="rId150"/>
    <p:sldId id="532" r:id="rId151"/>
    <p:sldId id="533" r:id="rId152"/>
    <p:sldId id="534" r:id="rId153"/>
    <p:sldId id="535" r:id="rId154"/>
    <p:sldId id="536" r:id="rId155"/>
    <p:sldId id="537" r:id="rId156"/>
    <p:sldId id="538" r:id="rId157"/>
    <p:sldId id="539" r:id="rId158"/>
    <p:sldId id="540" r:id="rId159"/>
    <p:sldId id="541" r:id="rId160"/>
    <p:sldId id="542" r:id="rId161"/>
    <p:sldId id="543" r:id="rId162"/>
    <p:sldId id="544" r:id="rId163"/>
    <p:sldId id="545" r:id="rId164"/>
    <p:sldId id="546" r:id="rId165"/>
    <p:sldId id="547" r:id="rId166"/>
    <p:sldId id="548" r:id="rId167"/>
    <p:sldId id="549" r:id="rId168"/>
    <p:sldId id="550" r:id="rId169"/>
    <p:sldId id="551" r:id="rId170"/>
    <p:sldId id="552" r:id="rId171"/>
    <p:sldId id="553" r:id="rId172"/>
    <p:sldId id="554" r:id="rId173"/>
    <p:sldId id="555" r:id="rId174"/>
    <p:sldId id="556" r:id="rId175"/>
    <p:sldId id="557" r:id="rId176"/>
    <p:sldId id="558" r:id="rId177"/>
    <p:sldId id="559" r:id="rId178"/>
    <p:sldId id="560" r:id="rId179"/>
    <p:sldId id="562" r:id="rId180"/>
    <p:sldId id="563" r:id="rId181"/>
    <p:sldId id="564" r:id="rId182"/>
    <p:sldId id="565" r:id="rId183"/>
    <p:sldId id="566" r:id="rId184"/>
    <p:sldId id="567" r:id="rId185"/>
    <p:sldId id="569" r:id="rId186"/>
    <p:sldId id="571" r:id="rId187"/>
    <p:sldId id="572" r:id="rId188"/>
    <p:sldId id="573" r:id="rId189"/>
    <p:sldId id="574" r:id="rId190"/>
    <p:sldId id="575" r:id="rId191"/>
    <p:sldId id="576" r:id="rId192"/>
    <p:sldId id="590" r:id="rId193"/>
    <p:sldId id="581" r:id="rId194"/>
    <p:sldId id="582" r:id="rId195"/>
    <p:sldId id="589" r:id="rId196"/>
    <p:sldId id="587" r:id="rId197"/>
    <p:sldId id="588" r:id="rId198"/>
    <p:sldId id="578" r:id="rId199"/>
    <p:sldId id="583" r:id="rId200"/>
    <p:sldId id="584" r:id="rId201"/>
    <p:sldId id="585" r:id="rId202"/>
    <p:sldId id="586" r:id="rId203"/>
    <p:sldId id="579" r:id="rId204"/>
  </p:sldIdLst>
  <p:sldSz cx="7315200" cy="5486400" type="B5JIS"/>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249" autoAdjust="0"/>
    <p:restoredTop sz="94660"/>
  </p:normalViewPr>
  <p:slideViewPr>
    <p:cSldViewPr snapToGrid="0">
      <p:cViewPr varScale="1">
        <p:scale>
          <a:sx n="93" d="100"/>
          <a:sy n="93" d="100"/>
        </p:scale>
        <p:origin x="1594" y="62"/>
      </p:cViewPr>
      <p:guideLst/>
    </p:cSldViewPr>
  </p:slideViewPr>
  <p:notesTextViewPr>
    <p:cViewPr>
      <p:scale>
        <a:sx n="1" d="1"/>
        <a:sy n="1" d="1"/>
      </p:scale>
      <p:origin x="0" y="0"/>
    </p:cViewPr>
  </p:notesTextViewPr>
  <p:sorterViewPr>
    <p:cViewPr>
      <p:scale>
        <a:sx n="100" d="100"/>
        <a:sy n="100" d="100"/>
      </p:scale>
      <p:origin x="0" y="-1531"/>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62.xml"/><Relationship Id="rId21" Type="http://schemas.openxmlformats.org/officeDocument/2006/relationships/customXml" Target="../customXml/item21.xml"/><Relationship Id="rId42" Type="http://schemas.openxmlformats.org/officeDocument/2006/relationships/customXml" Target="../customXml/item42.xml"/><Relationship Id="rId63" Type="http://schemas.openxmlformats.org/officeDocument/2006/relationships/slide" Target="slides/slide8.xml"/><Relationship Id="rId84" Type="http://schemas.openxmlformats.org/officeDocument/2006/relationships/slide" Target="slides/slide29.xml"/><Relationship Id="rId138" Type="http://schemas.openxmlformats.org/officeDocument/2006/relationships/slide" Target="slides/slide83.xml"/><Relationship Id="rId159" Type="http://schemas.openxmlformats.org/officeDocument/2006/relationships/slide" Target="slides/slide104.xml"/><Relationship Id="rId170" Type="http://schemas.openxmlformats.org/officeDocument/2006/relationships/slide" Target="slides/slide115.xml"/><Relationship Id="rId191" Type="http://schemas.openxmlformats.org/officeDocument/2006/relationships/slide" Target="slides/slide136.xml"/><Relationship Id="rId205" Type="http://schemas.openxmlformats.org/officeDocument/2006/relationships/notesMaster" Target="notesMasters/notesMaster1.xml"/><Relationship Id="rId107" Type="http://schemas.openxmlformats.org/officeDocument/2006/relationships/slide" Target="slides/slide52.xml"/><Relationship Id="rId11" Type="http://schemas.openxmlformats.org/officeDocument/2006/relationships/customXml" Target="../customXml/item11.xml"/><Relationship Id="rId32" Type="http://schemas.openxmlformats.org/officeDocument/2006/relationships/customXml" Target="../customXml/item32.xml"/><Relationship Id="rId53" Type="http://schemas.openxmlformats.org/officeDocument/2006/relationships/customXml" Target="../customXml/item53.xml"/><Relationship Id="rId74" Type="http://schemas.openxmlformats.org/officeDocument/2006/relationships/slide" Target="slides/slide19.xml"/><Relationship Id="rId128" Type="http://schemas.openxmlformats.org/officeDocument/2006/relationships/slide" Target="slides/slide73.xml"/><Relationship Id="rId149" Type="http://schemas.openxmlformats.org/officeDocument/2006/relationships/slide" Target="slides/slide94.xml"/><Relationship Id="rId5" Type="http://schemas.openxmlformats.org/officeDocument/2006/relationships/customXml" Target="../customXml/item5.xml"/><Relationship Id="rId95" Type="http://schemas.openxmlformats.org/officeDocument/2006/relationships/slide" Target="slides/slide40.xml"/><Relationship Id="rId160" Type="http://schemas.openxmlformats.org/officeDocument/2006/relationships/slide" Target="slides/slide105.xml"/><Relationship Id="rId181" Type="http://schemas.openxmlformats.org/officeDocument/2006/relationships/slide" Target="slides/slide126.xml"/><Relationship Id="rId22" Type="http://schemas.openxmlformats.org/officeDocument/2006/relationships/customXml" Target="../customXml/item22.xml"/><Relationship Id="rId43" Type="http://schemas.openxmlformats.org/officeDocument/2006/relationships/customXml" Target="../customXml/item43.xml"/><Relationship Id="rId64" Type="http://schemas.openxmlformats.org/officeDocument/2006/relationships/slide" Target="slides/slide9.xml"/><Relationship Id="rId118" Type="http://schemas.openxmlformats.org/officeDocument/2006/relationships/slide" Target="slides/slide63.xml"/><Relationship Id="rId139" Type="http://schemas.openxmlformats.org/officeDocument/2006/relationships/slide" Target="slides/slide84.xml"/><Relationship Id="rId85" Type="http://schemas.openxmlformats.org/officeDocument/2006/relationships/slide" Target="slides/slide30.xml"/><Relationship Id="rId150" Type="http://schemas.openxmlformats.org/officeDocument/2006/relationships/slide" Target="slides/slide95.xml"/><Relationship Id="rId171" Type="http://schemas.openxmlformats.org/officeDocument/2006/relationships/slide" Target="slides/slide116.xml"/><Relationship Id="rId192" Type="http://schemas.openxmlformats.org/officeDocument/2006/relationships/slide" Target="slides/slide137.xml"/><Relationship Id="rId206" Type="http://schemas.openxmlformats.org/officeDocument/2006/relationships/presProps" Target="presProps.xml"/><Relationship Id="rId12" Type="http://schemas.openxmlformats.org/officeDocument/2006/relationships/customXml" Target="../customXml/item12.xml"/><Relationship Id="rId33" Type="http://schemas.openxmlformats.org/officeDocument/2006/relationships/customXml" Target="../customXml/item33.xml"/><Relationship Id="rId108" Type="http://schemas.openxmlformats.org/officeDocument/2006/relationships/slide" Target="slides/slide53.xml"/><Relationship Id="rId129" Type="http://schemas.openxmlformats.org/officeDocument/2006/relationships/slide" Target="slides/slide74.xml"/><Relationship Id="rId54" Type="http://schemas.openxmlformats.org/officeDocument/2006/relationships/customXml" Target="../customXml/item54.xml"/><Relationship Id="rId75" Type="http://schemas.openxmlformats.org/officeDocument/2006/relationships/slide" Target="slides/slide20.xml"/><Relationship Id="rId96" Type="http://schemas.openxmlformats.org/officeDocument/2006/relationships/slide" Target="slides/slide41.xml"/><Relationship Id="rId140" Type="http://schemas.openxmlformats.org/officeDocument/2006/relationships/slide" Target="slides/slide85.xml"/><Relationship Id="rId161" Type="http://schemas.openxmlformats.org/officeDocument/2006/relationships/slide" Target="slides/slide106.xml"/><Relationship Id="rId182" Type="http://schemas.openxmlformats.org/officeDocument/2006/relationships/slide" Target="slides/slide127.xml"/><Relationship Id="rId6" Type="http://schemas.openxmlformats.org/officeDocument/2006/relationships/customXml" Target="../customXml/item6.xml"/><Relationship Id="rId23" Type="http://schemas.openxmlformats.org/officeDocument/2006/relationships/customXml" Target="../customXml/item23.xml"/><Relationship Id="rId119" Type="http://schemas.openxmlformats.org/officeDocument/2006/relationships/slide" Target="slides/slide64.xml"/><Relationship Id="rId44" Type="http://schemas.openxmlformats.org/officeDocument/2006/relationships/customXml" Target="../customXml/item44.xml"/><Relationship Id="rId65" Type="http://schemas.openxmlformats.org/officeDocument/2006/relationships/slide" Target="slides/slide10.xml"/><Relationship Id="rId86" Type="http://schemas.openxmlformats.org/officeDocument/2006/relationships/slide" Target="slides/slide31.xml"/><Relationship Id="rId130" Type="http://schemas.openxmlformats.org/officeDocument/2006/relationships/slide" Target="slides/slide75.xml"/><Relationship Id="rId151" Type="http://schemas.openxmlformats.org/officeDocument/2006/relationships/slide" Target="slides/slide96.xml"/><Relationship Id="rId172" Type="http://schemas.openxmlformats.org/officeDocument/2006/relationships/slide" Target="slides/slide117.xml"/><Relationship Id="rId193" Type="http://schemas.openxmlformats.org/officeDocument/2006/relationships/slide" Target="slides/slide138.xml"/><Relationship Id="rId207" Type="http://schemas.openxmlformats.org/officeDocument/2006/relationships/viewProps" Target="viewProps.xml"/><Relationship Id="rId13" Type="http://schemas.openxmlformats.org/officeDocument/2006/relationships/customXml" Target="../customXml/item13.xml"/><Relationship Id="rId109" Type="http://schemas.openxmlformats.org/officeDocument/2006/relationships/slide" Target="slides/slide54.xml"/><Relationship Id="rId34" Type="http://schemas.openxmlformats.org/officeDocument/2006/relationships/customXml" Target="../customXml/item34.xml"/><Relationship Id="rId55" Type="http://schemas.openxmlformats.org/officeDocument/2006/relationships/slideMaster" Target="slideMasters/slideMaster1.xml"/><Relationship Id="rId76" Type="http://schemas.openxmlformats.org/officeDocument/2006/relationships/slide" Target="slides/slide21.xml"/><Relationship Id="rId97" Type="http://schemas.openxmlformats.org/officeDocument/2006/relationships/slide" Target="slides/slide42.xml"/><Relationship Id="rId120" Type="http://schemas.openxmlformats.org/officeDocument/2006/relationships/slide" Target="slides/slide65.xml"/><Relationship Id="rId141" Type="http://schemas.openxmlformats.org/officeDocument/2006/relationships/slide" Target="slides/slide86.xml"/><Relationship Id="rId7" Type="http://schemas.openxmlformats.org/officeDocument/2006/relationships/customXml" Target="../customXml/item7.xml"/><Relationship Id="rId162" Type="http://schemas.openxmlformats.org/officeDocument/2006/relationships/slide" Target="slides/slide107.xml"/><Relationship Id="rId183" Type="http://schemas.openxmlformats.org/officeDocument/2006/relationships/slide" Target="slides/slide128.xml"/><Relationship Id="rId24" Type="http://schemas.openxmlformats.org/officeDocument/2006/relationships/customXml" Target="../customXml/item24.xml"/><Relationship Id="rId45" Type="http://schemas.openxmlformats.org/officeDocument/2006/relationships/customXml" Target="../customXml/item45.xml"/><Relationship Id="rId66" Type="http://schemas.openxmlformats.org/officeDocument/2006/relationships/slide" Target="slides/slide11.xml"/><Relationship Id="rId87" Type="http://schemas.openxmlformats.org/officeDocument/2006/relationships/slide" Target="slides/slide32.xml"/><Relationship Id="rId110" Type="http://schemas.openxmlformats.org/officeDocument/2006/relationships/slide" Target="slides/slide55.xml"/><Relationship Id="rId131" Type="http://schemas.openxmlformats.org/officeDocument/2006/relationships/slide" Target="slides/slide76.xml"/><Relationship Id="rId61" Type="http://schemas.openxmlformats.org/officeDocument/2006/relationships/slide" Target="slides/slide6.xml"/><Relationship Id="rId82" Type="http://schemas.openxmlformats.org/officeDocument/2006/relationships/slide" Target="slides/slide27.xml"/><Relationship Id="rId152" Type="http://schemas.openxmlformats.org/officeDocument/2006/relationships/slide" Target="slides/slide97.xml"/><Relationship Id="rId173" Type="http://schemas.openxmlformats.org/officeDocument/2006/relationships/slide" Target="slides/slide118.xml"/><Relationship Id="rId194" Type="http://schemas.openxmlformats.org/officeDocument/2006/relationships/slide" Target="slides/slide139.xml"/><Relationship Id="rId199" Type="http://schemas.openxmlformats.org/officeDocument/2006/relationships/slide" Target="slides/slide144.xml"/><Relationship Id="rId203" Type="http://schemas.openxmlformats.org/officeDocument/2006/relationships/slide" Target="slides/slide148.xml"/><Relationship Id="rId208" Type="http://schemas.openxmlformats.org/officeDocument/2006/relationships/theme" Target="theme/theme1.xml"/><Relationship Id="rId19" Type="http://schemas.openxmlformats.org/officeDocument/2006/relationships/customXml" Target="../customXml/item19.xml"/><Relationship Id="rId14" Type="http://schemas.openxmlformats.org/officeDocument/2006/relationships/customXml" Target="../customXml/item14.xml"/><Relationship Id="rId30" Type="http://schemas.openxmlformats.org/officeDocument/2006/relationships/customXml" Target="../customXml/item30.xml"/><Relationship Id="rId35" Type="http://schemas.openxmlformats.org/officeDocument/2006/relationships/customXml" Target="../customXml/item35.xml"/><Relationship Id="rId56" Type="http://schemas.openxmlformats.org/officeDocument/2006/relationships/slide" Target="slides/slide1.xml"/><Relationship Id="rId77" Type="http://schemas.openxmlformats.org/officeDocument/2006/relationships/slide" Target="slides/slide22.xml"/><Relationship Id="rId100" Type="http://schemas.openxmlformats.org/officeDocument/2006/relationships/slide" Target="slides/slide45.xml"/><Relationship Id="rId105" Type="http://schemas.openxmlformats.org/officeDocument/2006/relationships/slide" Target="slides/slide50.xml"/><Relationship Id="rId126" Type="http://schemas.openxmlformats.org/officeDocument/2006/relationships/slide" Target="slides/slide71.xml"/><Relationship Id="rId147" Type="http://schemas.openxmlformats.org/officeDocument/2006/relationships/slide" Target="slides/slide92.xml"/><Relationship Id="rId168" Type="http://schemas.openxmlformats.org/officeDocument/2006/relationships/slide" Target="slides/slide113.xml"/><Relationship Id="rId8" Type="http://schemas.openxmlformats.org/officeDocument/2006/relationships/customXml" Target="../customXml/item8.xml"/><Relationship Id="rId51" Type="http://schemas.openxmlformats.org/officeDocument/2006/relationships/customXml" Target="../customXml/item51.xml"/><Relationship Id="rId72" Type="http://schemas.openxmlformats.org/officeDocument/2006/relationships/slide" Target="slides/slide17.xml"/><Relationship Id="rId93" Type="http://schemas.openxmlformats.org/officeDocument/2006/relationships/slide" Target="slides/slide38.xml"/><Relationship Id="rId98" Type="http://schemas.openxmlformats.org/officeDocument/2006/relationships/slide" Target="slides/slide43.xml"/><Relationship Id="rId121" Type="http://schemas.openxmlformats.org/officeDocument/2006/relationships/slide" Target="slides/slide66.xml"/><Relationship Id="rId142" Type="http://schemas.openxmlformats.org/officeDocument/2006/relationships/slide" Target="slides/slide87.xml"/><Relationship Id="rId163" Type="http://schemas.openxmlformats.org/officeDocument/2006/relationships/slide" Target="slides/slide108.xml"/><Relationship Id="rId184" Type="http://schemas.openxmlformats.org/officeDocument/2006/relationships/slide" Target="slides/slide129.xml"/><Relationship Id="rId189" Type="http://schemas.openxmlformats.org/officeDocument/2006/relationships/slide" Target="slides/slide134.xml"/><Relationship Id="rId3" Type="http://schemas.openxmlformats.org/officeDocument/2006/relationships/customXml" Target="../customXml/item3.xml"/><Relationship Id="rId25" Type="http://schemas.openxmlformats.org/officeDocument/2006/relationships/customXml" Target="../customXml/item25.xml"/><Relationship Id="rId46" Type="http://schemas.openxmlformats.org/officeDocument/2006/relationships/customXml" Target="../customXml/item46.xml"/><Relationship Id="rId67" Type="http://schemas.openxmlformats.org/officeDocument/2006/relationships/slide" Target="slides/slide12.xml"/><Relationship Id="rId116" Type="http://schemas.openxmlformats.org/officeDocument/2006/relationships/slide" Target="slides/slide61.xml"/><Relationship Id="rId137" Type="http://schemas.openxmlformats.org/officeDocument/2006/relationships/slide" Target="slides/slide82.xml"/><Relationship Id="rId158" Type="http://schemas.openxmlformats.org/officeDocument/2006/relationships/slide" Target="slides/slide103.xml"/><Relationship Id="rId20" Type="http://schemas.openxmlformats.org/officeDocument/2006/relationships/customXml" Target="../customXml/item20.xml"/><Relationship Id="rId41" Type="http://schemas.openxmlformats.org/officeDocument/2006/relationships/customXml" Target="../customXml/item41.xml"/><Relationship Id="rId62" Type="http://schemas.openxmlformats.org/officeDocument/2006/relationships/slide" Target="slides/slide7.xml"/><Relationship Id="rId83" Type="http://schemas.openxmlformats.org/officeDocument/2006/relationships/slide" Target="slides/slide28.xml"/><Relationship Id="rId88" Type="http://schemas.openxmlformats.org/officeDocument/2006/relationships/slide" Target="slides/slide33.xml"/><Relationship Id="rId111" Type="http://schemas.openxmlformats.org/officeDocument/2006/relationships/slide" Target="slides/slide56.xml"/><Relationship Id="rId132" Type="http://schemas.openxmlformats.org/officeDocument/2006/relationships/slide" Target="slides/slide77.xml"/><Relationship Id="rId153" Type="http://schemas.openxmlformats.org/officeDocument/2006/relationships/slide" Target="slides/slide98.xml"/><Relationship Id="rId174" Type="http://schemas.openxmlformats.org/officeDocument/2006/relationships/slide" Target="slides/slide119.xml"/><Relationship Id="rId179" Type="http://schemas.openxmlformats.org/officeDocument/2006/relationships/slide" Target="slides/slide124.xml"/><Relationship Id="rId195" Type="http://schemas.openxmlformats.org/officeDocument/2006/relationships/slide" Target="slides/slide140.xml"/><Relationship Id="rId209" Type="http://schemas.openxmlformats.org/officeDocument/2006/relationships/tableStyles" Target="tableStyles.xml"/><Relationship Id="rId190" Type="http://schemas.openxmlformats.org/officeDocument/2006/relationships/slide" Target="slides/slide135.xml"/><Relationship Id="rId204" Type="http://schemas.openxmlformats.org/officeDocument/2006/relationships/slide" Target="slides/slide149.xml"/><Relationship Id="rId15" Type="http://schemas.openxmlformats.org/officeDocument/2006/relationships/customXml" Target="../customXml/item15.xml"/><Relationship Id="rId36" Type="http://schemas.openxmlformats.org/officeDocument/2006/relationships/customXml" Target="../customXml/item36.xml"/><Relationship Id="rId57" Type="http://schemas.openxmlformats.org/officeDocument/2006/relationships/slide" Target="slides/slide2.xml"/><Relationship Id="rId106" Type="http://schemas.openxmlformats.org/officeDocument/2006/relationships/slide" Target="slides/slide51.xml"/><Relationship Id="rId127" Type="http://schemas.openxmlformats.org/officeDocument/2006/relationships/slide" Target="slides/slide72.xml"/><Relationship Id="rId10" Type="http://schemas.openxmlformats.org/officeDocument/2006/relationships/customXml" Target="../customXml/item10.xml"/><Relationship Id="rId31" Type="http://schemas.openxmlformats.org/officeDocument/2006/relationships/customXml" Target="../customXml/item31.xml"/><Relationship Id="rId52" Type="http://schemas.openxmlformats.org/officeDocument/2006/relationships/customXml" Target="../customXml/item52.xml"/><Relationship Id="rId73" Type="http://schemas.openxmlformats.org/officeDocument/2006/relationships/slide" Target="slides/slide18.xml"/><Relationship Id="rId78" Type="http://schemas.openxmlformats.org/officeDocument/2006/relationships/slide" Target="slides/slide23.xml"/><Relationship Id="rId94" Type="http://schemas.openxmlformats.org/officeDocument/2006/relationships/slide" Target="slides/slide39.xml"/><Relationship Id="rId99" Type="http://schemas.openxmlformats.org/officeDocument/2006/relationships/slide" Target="slides/slide44.xml"/><Relationship Id="rId101" Type="http://schemas.openxmlformats.org/officeDocument/2006/relationships/slide" Target="slides/slide46.xml"/><Relationship Id="rId122" Type="http://schemas.openxmlformats.org/officeDocument/2006/relationships/slide" Target="slides/slide67.xml"/><Relationship Id="rId143" Type="http://schemas.openxmlformats.org/officeDocument/2006/relationships/slide" Target="slides/slide88.xml"/><Relationship Id="rId148" Type="http://schemas.openxmlformats.org/officeDocument/2006/relationships/slide" Target="slides/slide93.xml"/><Relationship Id="rId164" Type="http://schemas.openxmlformats.org/officeDocument/2006/relationships/slide" Target="slides/slide109.xml"/><Relationship Id="rId169" Type="http://schemas.openxmlformats.org/officeDocument/2006/relationships/slide" Target="slides/slide114.xml"/><Relationship Id="rId185" Type="http://schemas.openxmlformats.org/officeDocument/2006/relationships/slide" Target="slides/slide130.xml"/><Relationship Id="rId4" Type="http://schemas.openxmlformats.org/officeDocument/2006/relationships/customXml" Target="../customXml/item4.xml"/><Relationship Id="rId9" Type="http://schemas.openxmlformats.org/officeDocument/2006/relationships/customXml" Target="../customXml/item9.xml"/><Relationship Id="rId180" Type="http://schemas.openxmlformats.org/officeDocument/2006/relationships/slide" Target="slides/slide125.xml"/><Relationship Id="rId26" Type="http://schemas.openxmlformats.org/officeDocument/2006/relationships/customXml" Target="../customXml/item26.xml"/><Relationship Id="rId47" Type="http://schemas.openxmlformats.org/officeDocument/2006/relationships/customXml" Target="../customXml/item47.xml"/><Relationship Id="rId68" Type="http://schemas.openxmlformats.org/officeDocument/2006/relationships/slide" Target="slides/slide13.xml"/><Relationship Id="rId89" Type="http://schemas.openxmlformats.org/officeDocument/2006/relationships/slide" Target="slides/slide34.xml"/><Relationship Id="rId112" Type="http://schemas.openxmlformats.org/officeDocument/2006/relationships/slide" Target="slides/slide57.xml"/><Relationship Id="rId133" Type="http://schemas.openxmlformats.org/officeDocument/2006/relationships/slide" Target="slides/slide78.xml"/><Relationship Id="rId154" Type="http://schemas.openxmlformats.org/officeDocument/2006/relationships/slide" Target="slides/slide99.xml"/><Relationship Id="rId175" Type="http://schemas.openxmlformats.org/officeDocument/2006/relationships/slide" Target="slides/slide120.xml"/><Relationship Id="rId196" Type="http://schemas.openxmlformats.org/officeDocument/2006/relationships/slide" Target="slides/slide141.xml"/><Relationship Id="rId200" Type="http://schemas.openxmlformats.org/officeDocument/2006/relationships/slide" Target="slides/slide145.xml"/><Relationship Id="rId16" Type="http://schemas.openxmlformats.org/officeDocument/2006/relationships/customXml" Target="../customXml/item16.xml"/><Relationship Id="rId37" Type="http://schemas.openxmlformats.org/officeDocument/2006/relationships/customXml" Target="../customXml/item37.xml"/><Relationship Id="rId58" Type="http://schemas.openxmlformats.org/officeDocument/2006/relationships/slide" Target="slides/slide3.xml"/><Relationship Id="rId79" Type="http://schemas.openxmlformats.org/officeDocument/2006/relationships/slide" Target="slides/slide24.xml"/><Relationship Id="rId102" Type="http://schemas.openxmlformats.org/officeDocument/2006/relationships/slide" Target="slides/slide47.xml"/><Relationship Id="rId123" Type="http://schemas.openxmlformats.org/officeDocument/2006/relationships/slide" Target="slides/slide68.xml"/><Relationship Id="rId144" Type="http://schemas.openxmlformats.org/officeDocument/2006/relationships/slide" Target="slides/slide89.xml"/><Relationship Id="rId90" Type="http://schemas.openxmlformats.org/officeDocument/2006/relationships/slide" Target="slides/slide35.xml"/><Relationship Id="rId165" Type="http://schemas.openxmlformats.org/officeDocument/2006/relationships/slide" Target="slides/slide110.xml"/><Relationship Id="rId186" Type="http://schemas.openxmlformats.org/officeDocument/2006/relationships/slide" Target="slides/slide131.xml"/><Relationship Id="rId27" Type="http://schemas.openxmlformats.org/officeDocument/2006/relationships/customXml" Target="../customXml/item27.xml"/><Relationship Id="rId48" Type="http://schemas.openxmlformats.org/officeDocument/2006/relationships/customXml" Target="../customXml/item48.xml"/><Relationship Id="rId69" Type="http://schemas.openxmlformats.org/officeDocument/2006/relationships/slide" Target="slides/slide14.xml"/><Relationship Id="rId113" Type="http://schemas.openxmlformats.org/officeDocument/2006/relationships/slide" Target="slides/slide58.xml"/><Relationship Id="rId134" Type="http://schemas.openxmlformats.org/officeDocument/2006/relationships/slide" Target="slides/slide79.xml"/><Relationship Id="rId80" Type="http://schemas.openxmlformats.org/officeDocument/2006/relationships/slide" Target="slides/slide25.xml"/><Relationship Id="rId155" Type="http://schemas.openxmlformats.org/officeDocument/2006/relationships/slide" Target="slides/slide100.xml"/><Relationship Id="rId176" Type="http://schemas.openxmlformats.org/officeDocument/2006/relationships/slide" Target="slides/slide121.xml"/><Relationship Id="rId197" Type="http://schemas.openxmlformats.org/officeDocument/2006/relationships/slide" Target="slides/slide142.xml"/><Relationship Id="rId201" Type="http://schemas.openxmlformats.org/officeDocument/2006/relationships/slide" Target="slides/slide146.xml"/><Relationship Id="rId17" Type="http://schemas.openxmlformats.org/officeDocument/2006/relationships/customXml" Target="../customXml/item17.xml"/><Relationship Id="rId38" Type="http://schemas.openxmlformats.org/officeDocument/2006/relationships/customXml" Target="../customXml/item38.xml"/><Relationship Id="rId59" Type="http://schemas.openxmlformats.org/officeDocument/2006/relationships/slide" Target="slides/slide4.xml"/><Relationship Id="rId103" Type="http://schemas.openxmlformats.org/officeDocument/2006/relationships/slide" Target="slides/slide48.xml"/><Relationship Id="rId124" Type="http://schemas.openxmlformats.org/officeDocument/2006/relationships/slide" Target="slides/slide69.xml"/><Relationship Id="rId70" Type="http://schemas.openxmlformats.org/officeDocument/2006/relationships/slide" Target="slides/slide15.xml"/><Relationship Id="rId91" Type="http://schemas.openxmlformats.org/officeDocument/2006/relationships/slide" Target="slides/slide36.xml"/><Relationship Id="rId145" Type="http://schemas.openxmlformats.org/officeDocument/2006/relationships/slide" Target="slides/slide90.xml"/><Relationship Id="rId166" Type="http://schemas.openxmlformats.org/officeDocument/2006/relationships/slide" Target="slides/slide111.xml"/><Relationship Id="rId187" Type="http://schemas.openxmlformats.org/officeDocument/2006/relationships/slide" Target="slides/slide132.xml"/><Relationship Id="rId1" Type="http://schemas.openxmlformats.org/officeDocument/2006/relationships/customXml" Target="../customXml/item1.xml"/><Relationship Id="rId28" Type="http://schemas.openxmlformats.org/officeDocument/2006/relationships/customXml" Target="../customXml/item28.xml"/><Relationship Id="rId49" Type="http://schemas.openxmlformats.org/officeDocument/2006/relationships/customXml" Target="../customXml/item49.xml"/><Relationship Id="rId114" Type="http://schemas.openxmlformats.org/officeDocument/2006/relationships/slide" Target="slides/slide59.xml"/><Relationship Id="rId60" Type="http://schemas.openxmlformats.org/officeDocument/2006/relationships/slide" Target="slides/slide5.xml"/><Relationship Id="rId81" Type="http://schemas.openxmlformats.org/officeDocument/2006/relationships/slide" Target="slides/slide26.xml"/><Relationship Id="rId135" Type="http://schemas.openxmlformats.org/officeDocument/2006/relationships/slide" Target="slides/slide80.xml"/><Relationship Id="rId156" Type="http://schemas.openxmlformats.org/officeDocument/2006/relationships/slide" Target="slides/slide101.xml"/><Relationship Id="rId177" Type="http://schemas.openxmlformats.org/officeDocument/2006/relationships/slide" Target="slides/slide122.xml"/><Relationship Id="rId198" Type="http://schemas.openxmlformats.org/officeDocument/2006/relationships/slide" Target="slides/slide143.xml"/><Relationship Id="rId202" Type="http://schemas.openxmlformats.org/officeDocument/2006/relationships/slide" Target="slides/slide147.xml"/><Relationship Id="rId18" Type="http://schemas.openxmlformats.org/officeDocument/2006/relationships/customXml" Target="../customXml/item18.xml"/><Relationship Id="rId39" Type="http://schemas.openxmlformats.org/officeDocument/2006/relationships/customXml" Target="../customXml/item39.xml"/><Relationship Id="rId50" Type="http://schemas.openxmlformats.org/officeDocument/2006/relationships/customXml" Target="../customXml/item50.xml"/><Relationship Id="rId104" Type="http://schemas.openxmlformats.org/officeDocument/2006/relationships/slide" Target="slides/slide49.xml"/><Relationship Id="rId125" Type="http://schemas.openxmlformats.org/officeDocument/2006/relationships/slide" Target="slides/slide70.xml"/><Relationship Id="rId146" Type="http://schemas.openxmlformats.org/officeDocument/2006/relationships/slide" Target="slides/slide91.xml"/><Relationship Id="rId167" Type="http://schemas.openxmlformats.org/officeDocument/2006/relationships/slide" Target="slides/slide112.xml"/><Relationship Id="rId188" Type="http://schemas.openxmlformats.org/officeDocument/2006/relationships/slide" Target="slides/slide133.xml"/><Relationship Id="rId71" Type="http://schemas.openxmlformats.org/officeDocument/2006/relationships/slide" Target="slides/slide16.xml"/><Relationship Id="rId92" Type="http://schemas.openxmlformats.org/officeDocument/2006/relationships/slide" Target="slides/slide37.xml"/><Relationship Id="rId2" Type="http://schemas.openxmlformats.org/officeDocument/2006/relationships/customXml" Target="../customXml/item2.xml"/><Relationship Id="rId29" Type="http://schemas.openxmlformats.org/officeDocument/2006/relationships/customXml" Target="../customXml/item29.xml"/><Relationship Id="rId40" Type="http://schemas.openxmlformats.org/officeDocument/2006/relationships/customXml" Target="../customXml/item40.xml"/><Relationship Id="rId115" Type="http://schemas.openxmlformats.org/officeDocument/2006/relationships/slide" Target="slides/slide60.xml"/><Relationship Id="rId136" Type="http://schemas.openxmlformats.org/officeDocument/2006/relationships/slide" Target="slides/slide81.xml"/><Relationship Id="rId157" Type="http://schemas.openxmlformats.org/officeDocument/2006/relationships/slide" Target="slides/slide102.xml"/><Relationship Id="rId178" Type="http://schemas.openxmlformats.org/officeDocument/2006/relationships/slide" Target="slides/slide1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F714C40A-CE19-41D8-952E-9F640F0ECD22}" type="datetimeFigureOut">
              <a:rPr lang="en-US" smtClean="0"/>
              <a:t>5/3/2023</a:t>
            </a:fld>
            <a:endParaRPr lang="en-US" dirty="0"/>
          </a:p>
        </p:txBody>
      </p:sp>
      <p:sp>
        <p:nvSpPr>
          <p:cNvPr id="4" name="Slide Image Placeholder 3"/>
          <p:cNvSpPr>
            <a:spLocks noGrp="1" noRot="1" noChangeAspect="1"/>
          </p:cNvSpPr>
          <p:nvPr>
            <p:ph type="sldImg" idx="2"/>
          </p:nvPr>
        </p:nvSpPr>
        <p:spPr>
          <a:xfrm>
            <a:off x="1438275" y="1173163"/>
            <a:ext cx="4225925" cy="3168650"/>
          </a:xfrm>
          <a:prstGeom prst="rect">
            <a:avLst/>
          </a:prstGeom>
          <a:noFill/>
          <a:ln w="12700">
            <a:solidFill>
              <a:prstClr val="black"/>
            </a:solidFill>
          </a:ln>
        </p:spPr>
        <p:txBody>
          <a:bodyPr vert="horz" lIns="94229" tIns="47114" rIns="94229" bIns="47114" rtlCol="0" anchor="ctr"/>
          <a:lstStyle/>
          <a:p>
            <a:endParaRPr lang="en-US" dirty="0"/>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9E12B4A3-4578-441E-BB26-1A996189A45A}" type="slidenum">
              <a:rPr lang="en-US" smtClean="0"/>
              <a:t>‹#›</a:t>
            </a:fld>
            <a:endParaRPr lang="en-US" dirty="0"/>
          </a:p>
        </p:txBody>
      </p:sp>
    </p:spTree>
    <p:extLst>
      <p:ext uri="{BB962C8B-B14F-4D97-AF65-F5344CB8AC3E}">
        <p14:creationId xmlns:p14="http://schemas.microsoft.com/office/powerpoint/2010/main" val="25041842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1</a:t>
            </a:fld>
            <a:endParaRPr lang="en-US" dirty="0"/>
          </a:p>
        </p:txBody>
      </p:sp>
    </p:spTree>
    <p:extLst>
      <p:ext uri="{BB962C8B-B14F-4D97-AF65-F5344CB8AC3E}">
        <p14:creationId xmlns:p14="http://schemas.microsoft.com/office/powerpoint/2010/main" val="29899191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10</a:t>
            </a:fld>
            <a:endParaRPr lang="en-US" dirty="0"/>
          </a:p>
        </p:txBody>
      </p:sp>
    </p:spTree>
    <p:extLst>
      <p:ext uri="{BB962C8B-B14F-4D97-AF65-F5344CB8AC3E}">
        <p14:creationId xmlns:p14="http://schemas.microsoft.com/office/powerpoint/2010/main" val="230565116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100</a:t>
            </a:fld>
            <a:endParaRPr lang="en-US" dirty="0"/>
          </a:p>
        </p:txBody>
      </p:sp>
    </p:spTree>
    <p:extLst>
      <p:ext uri="{BB962C8B-B14F-4D97-AF65-F5344CB8AC3E}">
        <p14:creationId xmlns:p14="http://schemas.microsoft.com/office/powerpoint/2010/main" val="334703382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101</a:t>
            </a:fld>
            <a:endParaRPr lang="en-US" dirty="0"/>
          </a:p>
        </p:txBody>
      </p:sp>
    </p:spTree>
    <p:extLst>
      <p:ext uri="{BB962C8B-B14F-4D97-AF65-F5344CB8AC3E}">
        <p14:creationId xmlns:p14="http://schemas.microsoft.com/office/powerpoint/2010/main" val="12330773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102</a:t>
            </a:fld>
            <a:endParaRPr lang="en-US" dirty="0"/>
          </a:p>
        </p:txBody>
      </p:sp>
    </p:spTree>
    <p:extLst>
      <p:ext uri="{BB962C8B-B14F-4D97-AF65-F5344CB8AC3E}">
        <p14:creationId xmlns:p14="http://schemas.microsoft.com/office/powerpoint/2010/main" val="198845568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103</a:t>
            </a:fld>
            <a:endParaRPr lang="en-US" dirty="0"/>
          </a:p>
        </p:txBody>
      </p:sp>
    </p:spTree>
    <p:extLst>
      <p:ext uri="{BB962C8B-B14F-4D97-AF65-F5344CB8AC3E}">
        <p14:creationId xmlns:p14="http://schemas.microsoft.com/office/powerpoint/2010/main" val="197908531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104</a:t>
            </a:fld>
            <a:endParaRPr lang="en-US" dirty="0"/>
          </a:p>
        </p:txBody>
      </p:sp>
    </p:spTree>
    <p:extLst>
      <p:ext uri="{BB962C8B-B14F-4D97-AF65-F5344CB8AC3E}">
        <p14:creationId xmlns:p14="http://schemas.microsoft.com/office/powerpoint/2010/main" val="85839444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105</a:t>
            </a:fld>
            <a:endParaRPr lang="en-US" dirty="0"/>
          </a:p>
        </p:txBody>
      </p:sp>
    </p:spTree>
    <p:extLst>
      <p:ext uri="{BB962C8B-B14F-4D97-AF65-F5344CB8AC3E}">
        <p14:creationId xmlns:p14="http://schemas.microsoft.com/office/powerpoint/2010/main" val="211586819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106</a:t>
            </a:fld>
            <a:endParaRPr lang="en-US" dirty="0"/>
          </a:p>
        </p:txBody>
      </p:sp>
    </p:spTree>
    <p:extLst>
      <p:ext uri="{BB962C8B-B14F-4D97-AF65-F5344CB8AC3E}">
        <p14:creationId xmlns:p14="http://schemas.microsoft.com/office/powerpoint/2010/main" val="196641613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107</a:t>
            </a:fld>
            <a:endParaRPr lang="en-US" dirty="0"/>
          </a:p>
        </p:txBody>
      </p:sp>
    </p:spTree>
    <p:extLst>
      <p:ext uri="{BB962C8B-B14F-4D97-AF65-F5344CB8AC3E}">
        <p14:creationId xmlns:p14="http://schemas.microsoft.com/office/powerpoint/2010/main" val="188599262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108</a:t>
            </a:fld>
            <a:endParaRPr lang="en-US" dirty="0"/>
          </a:p>
        </p:txBody>
      </p:sp>
    </p:spTree>
    <p:extLst>
      <p:ext uri="{BB962C8B-B14F-4D97-AF65-F5344CB8AC3E}">
        <p14:creationId xmlns:p14="http://schemas.microsoft.com/office/powerpoint/2010/main" val="18931031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109</a:t>
            </a:fld>
            <a:endParaRPr lang="en-US" dirty="0"/>
          </a:p>
        </p:txBody>
      </p:sp>
    </p:spTree>
    <p:extLst>
      <p:ext uri="{BB962C8B-B14F-4D97-AF65-F5344CB8AC3E}">
        <p14:creationId xmlns:p14="http://schemas.microsoft.com/office/powerpoint/2010/main" val="41163095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11</a:t>
            </a:fld>
            <a:endParaRPr lang="en-US" dirty="0"/>
          </a:p>
        </p:txBody>
      </p:sp>
    </p:spTree>
    <p:extLst>
      <p:ext uri="{BB962C8B-B14F-4D97-AF65-F5344CB8AC3E}">
        <p14:creationId xmlns:p14="http://schemas.microsoft.com/office/powerpoint/2010/main" val="319871792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110</a:t>
            </a:fld>
            <a:endParaRPr lang="en-US" dirty="0"/>
          </a:p>
        </p:txBody>
      </p:sp>
    </p:spTree>
    <p:extLst>
      <p:ext uri="{BB962C8B-B14F-4D97-AF65-F5344CB8AC3E}">
        <p14:creationId xmlns:p14="http://schemas.microsoft.com/office/powerpoint/2010/main" val="88143252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111</a:t>
            </a:fld>
            <a:endParaRPr lang="en-US" dirty="0"/>
          </a:p>
        </p:txBody>
      </p:sp>
    </p:spTree>
    <p:extLst>
      <p:ext uri="{BB962C8B-B14F-4D97-AF65-F5344CB8AC3E}">
        <p14:creationId xmlns:p14="http://schemas.microsoft.com/office/powerpoint/2010/main" val="341256965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112</a:t>
            </a:fld>
            <a:endParaRPr lang="en-US" dirty="0"/>
          </a:p>
        </p:txBody>
      </p:sp>
    </p:spTree>
    <p:extLst>
      <p:ext uri="{BB962C8B-B14F-4D97-AF65-F5344CB8AC3E}">
        <p14:creationId xmlns:p14="http://schemas.microsoft.com/office/powerpoint/2010/main" val="230475118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113</a:t>
            </a:fld>
            <a:endParaRPr lang="en-US" dirty="0"/>
          </a:p>
        </p:txBody>
      </p:sp>
    </p:spTree>
    <p:extLst>
      <p:ext uri="{BB962C8B-B14F-4D97-AF65-F5344CB8AC3E}">
        <p14:creationId xmlns:p14="http://schemas.microsoft.com/office/powerpoint/2010/main" val="169525271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114</a:t>
            </a:fld>
            <a:endParaRPr lang="en-US" dirty="0"/>
          </a:p>
        </p:txBody>
      </p:sp>
    </p:spTree>
    <p:extLst>
      <p:ext uri="{BB962C8B-B14F-4D97-AF65-F5344CB8AC3E}">
        <p14:creationId xmlns:p14="http://schemas.microsoft.com/office/powerpoint/2010/main" val="304990967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115</a:t>
            </a:fld>
            <a:endParaRPr lang="en-US" dirty="0"/>
          </a:p>
        </p:txBody>
      </p:sp>
    </p:spTree>
    <p:extLst>
      <p:ext uri="{BB962C8B-B14F-4D97-AF65-F5344CB8AC3E}">
        <p14:creationId xmlns:p14="http://schemas.microsoft.com/office/powerpoint/2010/main" val="146369591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116</a:t>
            </a:fld>
            <a:endParaRPr lang="en-US" dirty="0"/>
          </a:p>
        </p:txBody>
      </p:sp>
    </p:spTree>
    <p:extLst>
      <p:ext uri="{BB962C8B-B14F-4D97-AF65-F5344CB8AC3E}">
        <p14:creationId xmlns:p14="http://schemas.microsoft.com/office/powerpoint/2010/main" val="168552261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117</a:t>
            </a:fld>
            <a:endParaRPr lang="en-US" dirty="0"/>
          </a:p>
        </p:txBody>
      </p:sp>
    </p:spTree>
    <p:extLst>
      <p:ext uri="{BB962C8B-B14F-4D97-AF65-F5344CB8AC3E}">
        <p14:creationId xmlns:p14="http://schemas.microsoft.com/office/powerpoint/2010/main" val="55377515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118</a:t>
            </a:fld>
            <a:endParaRPr lang="en-US" dirty="0"/>
          </a:p>
        </p:txBody>
      </p:sp>
    </p:spTree>
    <p:extLst>
      <p:ext uri="{BB962C8B-B14F-4D97-AF65-F5344CB8AC3E}">
        <p14:creationId xmlns:p14="http://schemas.microsoft.com/office/powerpoint/2010/main" val="15380497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119</a:t>
            </a:fld>
            <a:endParaRPr lang="en-US" dirty="0"/>
          </a:p>
        </p:txBody>
      </p:sp>
    </p:spTree>
    <p:extLst>
      <p:ext uri="{BB962C8B-B14F-4D97-AF65-F5344CB8AC3E}">
        <p14:creationId xmlns:p14="http://schemas.microsoft.com/office/powerpoint/2010/main" val="24106796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12</a:t>
            </a:fld>
            <a:endParaRPr lang="en-US" dirty="0"/>
          </a:p>
        </p:txBody>
      </p:sp>
    </p:spTree>
    <p:extLst>
      <p:ext uri="{BB962C8B-B14F-4D97-AF65-F5344CB8AC3E}">
        <p14:creationId xmlns:p14="http://schemas.microsoft.com/office/powerpoint/2010/main" val="83265447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120</a:t>
            </a:fld>
            <a:endParaRPr lang="en-US" dirty="0"/>
          </a:p>
        </p:txBody>
      </p:sp>
    </p:spTree>
    <p:extLst>
      <p:ext uri="{BB962C8B-B14F-4D97-AF65-F5344CB8AC3E}">
        <p14:creationId xmlns:p14="http://schemas.microsoft.com/office/powerpoint/2010/main" val="365041354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121</a:t>
            </a:fld>
            <a:endParaRPr lang="en-US" dirty="0"/>
          </a:p>
        </p:txBody>
      </p:sp>
    </p:spTree>
    <p:extLst>
      <p:ext uri="{BB962C8B-B14F-4D97-AF65-F5344CB8AC3E}">
        <p14:creationId xmlns:p14="http://schemas.microsoft.com/office/powerpoint/2010/main" val="409981792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122</a:t>
            </a:fld>
            <a:endParaRPr lang="en-US" dirty="0"/>
          </a:p>
        </p:txBody>
      </p:sp>
    </p:spTree>
    <p:extLst>
      <p:ext uri="{BB962C8B-B14F-4D97-AF65-F5344CB8AC3E}">
        <p14:creationId xmlns:p14="http://schemas.microsoft.com/office/powerpoint/2010/main" val="417009160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123</a:t>
            </a:fld>
            <a:endParaRPr lang="en-US" dirty="0"/>
          </a:p>
        </p:txBody>
      </p:sp>
    </p:spTree>
    <p:extLst>
      <p:ext uri="{BB962C8B-B14F-4D97-AF65-F5344CB8AC3E}">
        <p14:creationId xmlns:p14="http://schemas.microsoft.com/office/powerpoint/2010/main" val="210355789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124</a:t>
            </a:fld>
            <a:endParaRPr lang="en-US" dirty="0"/>
          </a:p>
        </p:txBody>
      </p:sp>
    </p:spTree>
    <p:extLst>
      <p:ext uri="{BB962C8B-B14F-4D97-AF65-F5344CB8AC3E}">
        <p14:creationId xmlns:p14="http://schemas.microsoft.com/office/powerpoint/2010/main" val="30745647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125</a:t>
            </a:fld>
            <a:endParaRPr lang="en-US" dirty="0"/>
          </a:p>
        </p:txBody>
      </p:sp>
    </p:spTree>
    <p:extLst>
      <p:ext uri="{BB962C8B-B14F-4D97-AF65-F5344CB8AC3E}">
        <p14:creationId xmlns:p14="http://schemas.microsoft.com/office/powerpoint/2010/main" val="35964605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126</a:t>
            </a:fld>
            <a:endParaRPr lang="en-US" dirty="0"/>
          </a:p>
        </p:txBody>
      </p:sp>
    </p:spTree>
    <p:extLst>
      <p:ext uri="{BB962C8B-B14F-4D97-AF65-F5344CB8AC3E}">
        <p14:creationId xmlns:p14="http://schemas.microsoft.com/office/powerpoint/2010/main" val="37606920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127</a:t>
            </a:fld>
            <a:endParaRPr lang="en-US" dirty="0"/>
          </a:p>
        </p:txBody>
      </p:sp>
    </p:spTree>
    <p:extLst>
      <p:ext uri="{BB962C8B-B14F-4D97-AF65-F5344CB8AC3E}">
        <p14:creationId xmlns:p14="http://schemas.microsoft.com/office/powerpoint/2010/main" val="335366930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128</a:t>
            </a:fld>
            <a:endParaRPr lang="en-US" dirty="0"/>
          </a:p>
        </p:txBody>
      </p:sp>
    </p:spTree>
    <p:extLst>
      <p:ext uri="{BB962C8B-B14F-4D97-AF65-F5344CB8AC3E}">
        <p14:creationId xmlns:p14="http://schemas.microsoft.com/office/powerpoint/2010/main" val="390622434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129</a:t>
            </a:fld>
            <a:endParaRPr lang="en-US" dirty="0"/>
          </a:p>
        </p:txBody>
      </p:sp>
    </p:spTree>
    <p:extLst>
      <p:ext uri="{BB962C8B-B14F-4D97-AF65-F5344CB8AC3E}">
        <p14:creationId xmlns:p14="http://schemas.microsoft.com/office/powerpoint/2010/main" val="39307785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13</a:t>
            </a:fld>
            <a:endParaRPr lang="en-US" dirty="0"/>
          </a:p>
        </p:txBody>
      </p:sp>
    </p:spTree>
    <p:extLst>
      <p:ext uri="{BB962C8B-B14F-4D97-AF65-F5344CB8AC3E}">
        <p14:creationId xmlns:p14="http://schemas.microsoft.com/office/powerpoint/2010/main" val="37436569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130</a:t>
            </a:fld>
            <a:endParaRPr lang="en-US" dirty="0"/>
          </a:p>
        </p:txBody>
      </p:sp>
    </p:spTree>
    <p:extLst>
      <p:ext uri="{BB962C8B-B14F-4D97-AF65-F5344CB8AC3E}">
        <p14:creationId xmlns:p14="http://schemas.microsoft.com/office/powerpoint/2010/main" val="305163674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131</a:t>
            </a:fld>
            <a:endParaRPr lang="en-US" dirty="0"/>
          </a:p>
        </p:txBody>
      </p:sp>
    </p:spTree>
    <p:extLst>
      <p:ext uri="{BB962C8B-B14F-4D97-AF65-F5344CB8AC3E}">
        <p14:creationId xmlns:p14="http://schemas.microsoft.com/office/powerpoint/2010/main" val="135313383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132</a:t>
            </a:fld>
            <a:endParaRPr lang="en-US" dirty="0"/>
          </a:p>
        </p:txBody>
      </p:sp>
    </p:spTree>
    <p:extLst>
      <p:ext uri="{BB962C8B-B14F-4D97-AF65-F5344CB8AC3E}">
        <p14:creationId xmlns:p14="http://schemas.microsoft.com/office/powerpoint/2010/main" val="208364836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133</a:t>
            </a:fld>
            <a:endParaRPr lang="en-US" dirty="0"/>
          </a:p>
        </p:txBody>
      </p:sp>
    </p:spTree>
    <p:extLst>
      <p:ext uri="{BB962C8B-B14F-4D97-AF65-F5344CB8AC3E}">
        <p14:creationId xmlns:p14="http://schemas.microsoft.com/office/powerpoint/2010/main" val="3423772755"/>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134</a:t>
            </a:fld>
            <a:endParaRPr lang="en-US" dirty="0"/>
          </a:p>
        </p:txBody>
      </p:sp>
    </p:spTree>
    <p:extLst>
      <p:ext uri="{BB962C8B-B14F-4D97-AF65-F5344CB8AC3E}">
        <p14:creationId xmlns:p14="http://schemas.microsoft.com/office/powerpoint/2010/main" val="325793550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135</a:t>
            </a:fld>
            <a:endParaRPr lang="en-US" dirty="0"/>
          </a:p>
        </p:txBody>
      </p:sp>
    </p:spTree>
    <p:extLst>
      <p:ext uri="{BB962C8B-B14F-4D97-AF65-F5344CB8AC3E}">
        <p14:creationId xmlns:p14="http://schemas.microsoft.com/office/powerpoint/2010/main" val="959967775"/>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136</a:t>
            </a:fld>
            <a:endParaRPr lang="en-US" dirty="0"/>
          </a:p>
        </p:txBody>
      </p:sp>
    </p:spTree>
    <p:extLst>
      <p:ext uri="{BB962C8B-B14F-4D97-AF65-F5344CB8AC3E}">
        <p14:creationId xmlns:p14="http://schemas.microsoft.com/office/powerpoint/2010/main" val="2957694714"/>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137</a:t>
            </a:fld>
            <a:endParaRPr lang="en-US" dirty="0"/>
          </a:p>
        </p:txBody>
      </p:sp>
    </p:spTree>
    <p:extLst>
      <p:ext uri="{BB962C8B-B14F-4D97-AF65-F5344CB8AC3E}">
        <p14:creationId xmlns:p14="http://schemas.microsoft.com/office/powerpoint/2010/main" val="2581020518"/>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138</a:t>
            </a:fld>
            <a:endParaRPr lang="en-US" dirty="0"/>
          </a:p>
        </p:txBody>
      </p:sp>
    </p:spTree>
    <p:extLst>
      <p:ext uri="{BB962C8B-B14F-4D97-AF65-F5344CB8AC3E}">
        <p14:creationId xmlns:p14="http://schemas.microsoft.com/office/powerpoint/2010/main" val="2362218949"/>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139</a:t>
            </a:fld>
            <a:endParaRPr lang="en-US" dirty="0"/>
          </a:p>
        </p:txBody>
      </p:sp>
    </p:spTree>
    <p:extLst>
      <p:ext uri="{BB962C8B-B14F-4D97-AF65-F5344CB8AC3E}">
        <p14:creationId xmlns:p14="http://schemas.microsoft.com/office/powerpoint/2010/main" val="6296018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14</a:t>
            </a:fld>
            <a:endParaRPr lang="en-US" dirty="0"/>
          </a:p>
        </p:txBody>
      </p:sp>
    </p:spTree>
    <p:extLst>
      <p:ext uri="{BB962C8B-B14F-4D97-AF65-F5344CB8AC3E}">
        <p14:creationId xmlns:p14="http://schemas.microsoft.com/office/powerpoint/2010/main" val="3040681805"/>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140</a:t>
            </a:fld>
            <a:endParaRPr lang="en-US" dirty="0"/>
          </a:p>
        </p:txBody>
      </p:sp>
    </p:spTree>
    <p:extLst>
      <p:ext uri="{BB962C8B-B14F-4D97-AF65-F5344CB8AC3E}">
        <p14:creationId xmlns:p14="http://schemas.microsoft.com/office/powerpoint/2010/main" val="154095876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141</a:t>
            </a:fld>
            <a:endParaRPr lang="en-US" dirty="0"/>
          </a:p>
        </p:txBody>
      </p:sp>
    </p:spTree>
    <p:extLst>
      <p:ext uri="{BB962C8B-B14F-4D97-AF65-F5344CB8AC3E}">
        <p14:creationId xmlns:p14="http://schemas.microsoft.com/office/powerpoint/2010/main" val="582634672"/>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142</a:t>
            </a:fld>
            <a:endParaRPr lang="en-US" dirty="0"/>
          </a:p>
        </p:txBody>
      </p:sp>
    </p:spTree>
    <p:extLst>
      <p:ext uri="{BB962C8B-B14F-4D97-AF65-F5344CB8AC3E}">
        <p14:creationId xmlns:p14="http://schemas.microsoft.com/office/powerpoint/2010/main" val="1655231327"/>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143</a:t>
            </a:fld>
            <a:endParaRPr lang="en-US" dirty="0"/>
          </a:p>
        </p:txBody>
      </p:sp>
    </p:spTree>
    <p:extLst>
      <p:ext uri="{BB962C8B-B14F-4D97-AF65-F5344CB8AC3E}">
        <p14:creationId xmlns:p14="http://schemas.microsoft.com/office/powerpoint/2010/main" val="2403112892"/>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144</a:t>
            </a:fld>
            <a:endParaRPr lang="en-US" dirty="0"/>
          </a:p>
        </p:txBody>
      </p:sp>
    </p:spTree>
    <p:extLst>
      <p:ext uri="{BB962C8B-B14F-4D97-AF65-F5344CB8AC3E}">
        <p14:creationId xmlns:p14="http://schemas.microsoft.com/office/powerpoint/2010/main" val="1389262773"/>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145</a:t>
            </a:fld>
            <a:endParaRPr lang="en-US" dirty="0"/>
          </a:p>
        </p:txBody>
      </p:sp>
    </p:spTree>
    <p:extLst>
      <p:ext uri="{BB962C8B-B14F-4D97-AF65-F5344CB8AC3E}">
        <p14:creationId xmlns:p14="http://schemas.microsoft.com/office/powerpoint/2010/main" val="2283887489"/>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146</a:t>
            </a:fld>
            <a:endParaRPr lang="en-US" dirty="0"/>
          </a:p>
        </p:txBody>
      </p:sp>
    </p:spTree>
    <p:extLst>
      <p:ext uri="{BB962C8B-B14F-4D97-AF65-F5344CB8AC3E}">
        <p14:creationId xmlns:p14="http://schemas.microsoft.com/office/powerpoint/2010/main" val="579690691"/>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147</a:t>
            </a:fld>
            <a:endParaRPr lang="en-US" dirty="0"/>
          </a:p>
        </p:txBody>
      </p:sp>
    </p:spTree>
    <p:extLst>
      <p:ext uri="{BB962C8B-B14F-4D97-AF65-F5344CB8AC3E}">
        <p14:creationId xmlns:p14="http://schemas.microsoft.com/office/powerpoint/2010/main" val="4171166679"/>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148</a:t>
            </a:fld>
            <a:endParaRPr lang="en-US" dirty="0"/>
          </a:p>
        </p:txBody>
      </p:sp>
    </p:spTree>
    <p:extLst>
      <p:ext uri="{BB962C8B-B14F-4D97-AF65-F5344CB8AC3E}">
        <p14:creationId xmlns:p14="http://schemas.microsoft.com/office/powerpoint/2010/main" val="3864973386"/>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149</a:t>
            </a:fld>
            <a:endParaRPr lang="en-US" dirty="0"/>
          </a:p>
        </p:txBody>
      </p:sp>
    </p:spTree>
    <p:extLst>
      <p:ext uri="{BB962C8B-B14F-4D97-AF65-F5344CB8AC3E}">
        <p14:creationId xmlns:p14="http://schemas.microsoft.com/office/powerpoint/2010/main" val="7788287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15</a:t>
            </a:fld>
            <a:endParaRPr lang="en-US" dirty="0"/>
          </a:p>
        </p:txBody>
      </p:sp>
    </p:spTree>
    <p:extLst>
      <p:ext uri="{BB962C8B-B14F-4D97-AF65-F5344CB8AC3E}">
        <p14:creationId xmlns:p14="http://schemas.microsoft.com/office/powerpoint/2010/main" val="137512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16</a:t>
            </a:fld>
            <a:endParaRPr lang="en-US" dirty="0"/>
          </a:p>
        </p:txBody>
      </p:sp>
    </p:spTree>
    <p:extLst>
      <p:ext uri="{BB962C8B-B14F-4D97-AF65-F5344CB8AC3E}">
        <p14:creationId xmlns:p14="http://schemas.microsoft.com/office/powerpoint/2010/main" val="38350333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17</a:t>
            </a:fld>
            <a:endParaRPr lang="en-US" dirty="0"/>
          </a:p>
        </p:txBody>
      </p:sp>
    </p:spTree>
    <p:extLst>
      <p:ext uri="{BB962C8B-B14F-4D97-AF65-F5344CB8AC3E}">
        <p14:creationId xmlns:p14="http://schemas.microsoft.com/office/powerpoint/2010/main" val="16753412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18</a:t>
            </a:fld>
            <a:endParaRPr lang="en-US" dirty="0"/>
          </a:p>
        </p:txBody>
      </p:sp>
    </p:spTree>
    <p:extLst>
      <p:ext uri="{BB962C8B-B14F-4D97-AF65-F5344CB8AC3E}">
        <p14:creationId xmlns:p14="http://schemas.microsoft.com/office/powerpoint/2010/main" val="15515161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19</a:t>
            </a:fld>
            <a:endParaRPr lang="en-US" dirty="0"/>
          </a:p>
        </p:txBody>
      </p:sp>
    </p:spTree>
    <p:extLst>
      <p:ext uri="{BB962C8B-B14F-4D97-AF65-F5344CB8AC3E}">
        <p14:creationId xmlns:p14="http://schemas.microsoft.com/office/powerpoint/2010/main" val="24927882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2</a:t>
            </a:fld>
            <a:endParaRPr lang="en-US" dirty="0"/>
          </a:p>
        </p:txBody>
      </p:sp>
    </p:spTree>
    <p:extLst>
      <p:ext uri="{BB962C8B-B14F-4D97-AF65-F5344CB8AC3E}">
        <p14:creationId xmlns:p14="http://schemas.microsoft.com/office/powerpoint/2010/main" val="11997557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20</a:t>
            </a:fld>
            <a:endParaRPr lang="en-US" dirty="0"/>
          </a:p>
        </p:txBody>
      </p:sp>
    </p:spTree>
    <p:extLst>
      <p:ext uri="{BB962C8B-B14F-4D97-AF65-F5344CB8AC3E}">
        <p14:creationId xmlns:p14="http://schemas.microsoft.com/office/powerpoint/2010/main" val="42231771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21</a:t>
            </a:fld>
            <a:endParaRPr lang="en-US" dirty="0"/>
          </a:p>
        </p:txBody>
      </p:sp>
    </p:spTree>
    <p:extLst>
      <p:ext uri="{BB962C8B-B14F-4D97-AF65-F5344CB8AC3E}">
        <p14:creationId xmlns:p14="http://schemas.microsoft.com/office/powerpoint/2010/main" val="35630270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22</a:t>
            </a:fld>
            <a:endParaRPr lang="en-US" dirty="0"/>
          </a:p>
        </p:txBody>
      </p:sp>
    </p:spTree>
    <p:extLst>
      <p:ext uri="{BB962C8B-B14F-4D97-AF65-F5344CB8AC3E}">
        <p14:creationId xmlns:p14="http://schemas.microsoft.com/office/powerpoint/2010/main" val="38749152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23</a:t>
            </a:fld>
            <a:endParaRPr lang="en-US" dirty="0"/>
          </a:p>
        </p:txBody>
      </p:sp>
    </p:spTree>
    <p:extLst>
      <p:ext uri="{BB962C8B-B14F-4D97-AF65-F5344CB8AC3E}">
        <p14:creationId xmlns:p14="http://schemas.microsoft.com/office/powerpoint/2010/main" val="7058180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24</a:t>
            </a:fld>
            <a:endParaRPr lang="en-US" dirty="0"/>
          </a:p>
        </p:txBody>
      </p:sp>
    </p:spTree>
    <p:extLst>
      <p:ext uri="{BB962C8B-B14F-4D97-AF65-F5344CB8AC3E}">
        <p14:creationId xmlns:p14="http://schemas.microsoft.com/office/powerpoint/2010/main" val="12488391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25</a:t>
            </a:fld>
            <a:endParaRPr lang="en-US" dirty="0"/>
          </a:p>
        </p:txBody>
      </p:sp>
    </p:spTree>
    <p:extLst>
      <p:ext uri="{BB962C8B-B14F-4D97-AF65-F5344CB8AC3E}">
        <p14:creationId xmlns:p14="http://schemas.microsoft.com/office/powerpoint/2010/main" val="7537244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26</a:t>
            </a:fld>
            <a:endParaRPr lang="en-US" dirty="0"/>
          </a:p>
        </p:txBody>
      </p:sp>
    </p:spTree>
    <p:extLst>
      <p:ext uri="{BB962C8B-B14F-4D97-AF65-F5344CB8AC3E}">
        <p14:creationId xmlns:p14="http://schemas.microsoft.com/office/powerpoint/2010/main" val="2735165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27</a:t>
            </a:fld>
            <a:endParaRPr lang="en-US" dirty="0"/>
          </a:p>
        </p:txBody>
      </p:sp>
    </p:spTree>
    <p:extLst>
      <p:ext uri="{BB962C8B-B14F-4D97-AF65-F5344CB8AC3E}">
        <p14:creationId xmlns:p14="http://schemas.microsoft.com/office/powerpoint/2010/main" val="202714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28</a:t>
            </a:fld>
            <a:endParaRPr lang="en-US" dirty="0"/>
          </a:p>
        </p:txBody>
      </p:sp>
    </p:spTree>
    <p:extLst>
      <p:ext uri="{BB962C8B-B14F-4D97-AF65-F5344CB8AC3E}">
        <p14:creationId xmlns:p14="http://schemas.microsoft.com/office/powerpoint/2010/main" val="25924657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29</a:t>
            </a:fld>
            <a:endParaRPr lang="en-US" dirty="0"/>
          </a:p>
        </p:txBody>
      </p:sp>
    </p:spTree>
    <p:extLst>
      <p:ext uri="{BB962C8B-B14F-4D97-AF65-F5344CB8AC3E}">
        <p14:creationId xmlns:p14="http://schemas.microsoft.com/office/powerpoint/2010/main" val="37765768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3</a:t>
            </a:fld>
            <a:endParaRPr lang="en-US" dirty="0"/>
          </a:p>
        </p:txBody>
      </p:sp>
    </p:spTree>
    <p:extLst>
      <p:ext uri="{BB962C8B-B14F-4D97-AF65-F5344CB8AC3E}">
        <p14:creationId xmlns:p14="http://schemas.microsoft.com/office/powerpoint/2010/main" val="18814117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30</a:t>
            </a:fld>
            <a:endParaRPr lang="en-US" dirty="0"/>
          </a:p>
        </p:txBody>
      </p:sp>
    </p:spTree>
    <p:extLst>
      <p:ext uri="{BB962C8B-B14F-4D97-AF65-F5344CB8AC3E}">
        <p14:creationId xmlns:p14="http://schemas.microsoft.com/office/powerpoint/2010/main" val="2987968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31</a:t>
            </a:fld>
            <a:endParaRPr lang="en-US" dirty="0"/>
          </a:p>
        </p:txBody>
      </p:sp>
    </p:spTree>
    <p:extLst>
      <p:ext uri="{BB962C8B-B14F-4D97-AF65-F5344CB8AC3E}">
        <p14:creationId xmlns:p14="http://schemas.microsoft.com/office/powerpoint/2010/main" val="15793937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32</a:t>
            </a:fld>
            <a:endParaRPr lang="en-US" dirty="0"/>
          </a:p>
        </p:txBody>
      </p:sp>
    </p:spTree>
    <p:extLst>
      <p:ext uri="{BB962C8B-B14F-4D97-AF65-F5344CB8AC3E}">
        <p14:creationId xmlns:p14="http://schemas.microsoft.com/office/powerpoint/2010/main" val="35310995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33</a:t>
            </a:fld>
            <a:endParaRPr lang="en-US" dirty="0"/>
          </a:p>
        </p:txBody>
      </p:sp>
    </p:spTree>
    <p:extLst>
      <p:ext uri="{BB962C8B-B14F-4D97-AF65-F5344CB8AC3E}">
        <p14:creationId xmlns:p14="http://schemas.microsoft.com/office/powerpoint/2010/main" val="21677057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34</a:t>
            </a:fld>
            <a:endParaRPr lang="en-US" dirty="0"/>
          </a:p>
        </p:txBody>
      </p:sp>
    </p:spTree>
    <p:extLst>
      <p:ext uri="{BB962C8B-B14F-4D97-AF65-F5344CB8AC3E}">
        <p14:creationId xmlns:p14="http://schemas.microsoft.com/office/powerpoint/2010/main" val="2295117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35</a:t>
            </a:fld>
            <a:endParaRPr lang="en-US" dirty="0"/>
          </a:p>
        </p:txBody>
      </p:sp>
    </p:spTree>
    <p:extLst>
      <p:ext uri="{BB962C8B-B14F-4D97-AF65-F5344CB8AC3E}">
        <p14:creationId xmlns:p14="http://schemas.microsoft.com/office/powerpoint/2010/main" val="16499473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36</a:t>
            </a:fld>
            <a:endParaRPr lang="en-US" dirty="0"/>
          </a:p>
        </p:txBody>
      </p:sp>
    </p:spTree>
    <p:extLst>
      <p:ext uri="{BB962C8B-B14F-4D97-AF65-F5344CB8AC3E}">
        <p14:creationId xmlns:p14="http://schemas.microsoft.com/office/powerpoint/2010/main" val="37109602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37</a:t>
            </a:fld>
            <a:endParaRPr lang="en-US" dirty="0"/>
          </a:p>
        </p:txBody>
      </p:sp>
    </p:spTree>
    <p:extLst>
      <p:ext uri="{BB962C8B-B14F-4D97-AF65-F5344CB8AC3E}">
        <p14:creationId xmlns:p14="http://schemas.microsoft.com/office/powerpoint/2010/main" val="958046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38</a:t>
            </a:fld>
            <a:endParaRPr lang="en-US" dirty="0"/>
          </a:p>
        </p:txBody>
      </p:sp>
    </p:spTree>
    <p:extLst>
      <p:ext uri="{BB962C8B-B14F-4D97-AF65-F5344CB8AC3E}">
        <p14:creationId xmlns:p14="http://schemas.microsoft.com/office/powerpoint/2010/main" val="5591681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39</a:t>
            </a:fld>
            <a:endParaRPr lang="en-US" dirty="0"/>
          </a:p>
        </p:txBody>
      </p:sp>
    </p:spTree>
    <p:extLst>
      <p:ext uri="{BB962C8B-B14F-4D97-AF65-F5344CB8AC3E}">
        <p14:creationId xmlns:p14="http://schemas.microsoft.com/office/powerpoint/2010/main" val="2575654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4</a:t>
            </a:fld>
            <a:endParaRPr lang="en-US" dirty="0"/>
          </a:p>
        </p:txBody>
      </p:sp>
    </p:spTree>
    <p:extLst>
      <p:ext uri="{BB962C8B-B14F-4D97-AF65-F5344CB8AC3E}">
        <p14:creationId xmlns:p14="http://schemas.microsoft.com/office/powerpoint/2010/main" val="31378100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40</a:t>
            </a:fld>
            <a:endParaRPr lang="en-US" dirty="0"/>
          </a:p>
        </p:txBody>
      </p:sp>
    </p:spTree>
    <p:extLst>
      <p:ext uri="{BB962C8B-B14F-4D97-AF65-F5344CB8AC3E}">
        <p14:creationId xmlns:p14="http://schemas.microsoft.com/office/powerpoint/2010/main" val="42519107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41</a:t>
            </a:fld>
            <a:endParaRPr lang="en-US" dirty="0"/>
          </a:p>
        </p:txBody>
      </p:sp>
    </p:spTree>
    <p:extLst>
      <p:ext uri="{BB962C8B-B14F-4D97-AF65-F5344CB8AC3E}">
        <p14:creationId xmlns:p14="http://schemas.microsoft.com/office/powerpoint/2010/main" val="52675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42</a:t>
            </a:fld>
            <a:endParaRPr lang="en-US" dirty="0"/>
          </a:p>
        </p:txBody>
      </p:sp>
    </p:spTree>
    <p:extLst>
      <p:ext uri="{BB962C8B-B14F-4D97-AF65-F5344CB8AC3E}">
        <p14:creationId xmlns:p14="http://schemas.microsoft.com/office/powerpoint/2010/main" val="11171187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43</a:t>
            </a:fld>
            <a:endParaRPr lang="en-US" dirty="0"/>
          </a:p>
        </p:txBody>
      </p:sp>
    </p:spTree>
    <p:extLst>
      <p:ext uri="{BB962C8B-B14F-4D97-AF65-F5344CB8AC3E}">
        <p14:creationId xmlns:p14="http://schemas.microsoft.com/office/powerpoint/2010/main" val="33209963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44</a:t>
            </a:fld>
            <a:endParaRPr lang="en-US" dirty="0"/>
          </a:p>
        </p:txBody>
      </p:sp>
    </p:spTree>
    <p:extLst>
      <p:ext uri="{BB962C8B-B14F-4D97-AF65-F5344CB8AC3E}">
        <p14:creationId xmlns:p14="http://schemas.microsoft.com/office/powerpoint/2010/main" val="27929475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45</a:t>
            </a:fld>
            <a:endParaRPr lang="en-US" dirty="0"/>
          </a:p>
        </p:txBody>
      </p:sp>
    </p:spTree>
    <p:extLst>
      <p:ext uri="{BB962C8B-B14F-4D97-AF65-F5344CB8AC3E}">
        <p14:creationId xmlns:p14="http://schemas.microsoft.com/office/powerpoint/2010/main" val="37624311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46</a:t>
            </a:fld>
            <a:endParaRPr lang="en-US" dirty="0"/>
          </a:p>
        </p:txBody>
      </p:sp>
    </p:spTree>
    <p:extLst>
      <p:ext uri="{BB962C8B-B14F-4D97-AF65-F5344CB8AC3E}">
        <p14:creationId xmlns:p14="http://schemas.microsoft.com/office/powerpoint/2010/main" val="37960002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47</a:t>
            </a:fld>
            <a:endParaRPr lang="en-US" dirty="0"/>
          </a:p>
        </p:txBody>
      </p:sp>
    </p:spTree>
    <p:extLst>
      <p:ext uri="{BB962C8B-B14F-4D97-AF65-F5344CB8AC3E}">
        <p14:creationId xmlns:p14="http://schemas.microsoft.com/office/powerpoint/2010/main" val="7817443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48</a:t>
            </a:fld>
            <a:endParaRPr lang="en-US" dirty="0"/>
          </a:p>
        </p:txBody>
      </p:sp>
    </p:spTree>
    <p:extLst>
      <p:ext uri="{BB962C8B-B14F-4D97-AF65-F5344CB8AC3E}">
        <p14:creationId xmlns:p14="http://schemas.microsoft.com/office/powerpoint/2010/main" val="32325755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49</a:t>
            </a:fld>
            <a:endParaRPr lang="en-US" dirty="0"/>
          </a:p>
        </p:txBody>
      </p:sp>
    </p:spTree>
    <p:extLst>
      <p:ext uri="{BB962C8B-B14F-4D97-AF65-F5344CB8AC3E}">
        <p14:creationId xmlns:p14="http://schemas.microsoft.com/office/powerpoint/2010/main" val="2414460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5</a:t>
            </a:fld>
            <a:endParaRPr lang="en-US" dirty="0"/>
          </a:p>
        </p:txBody>
      </p:sp>
    </p:spTree>
    <p:extLst>
      <p:ext uri="{BB962C8B-B14F-4D97-AF65-F5344CB8AC3E}">
        <p14:creationId xmlns:p14="http://schemas.microsoft.com/office/powerpoint/2010/main" val="329737424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50</a:t>
            </a:fld>
            <a:endParaRPr lang="en-US" dirty="0"/>
          </a:p>
        </p:txBody>
      </p:sp>
    </p:spTree>
    <p:extLst>
      <p:ext uri="{BB962C8B-B14F-4D97-AF65-F5344CB8AC3E}">
        <p14:creationId xmlns:p14="http://schemas.microsoft.com/office/powerpoint/2010/main" val="36301577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51</a:t>
            </a:fld>
            <a:endParaRPr lang="en-US" dirty="0"/>
          </a:p>
        </p:txBody>
      </p:sp>
    </p:spTree>
    <p:extLst>
      <p:ext uri="{BB962C8B-B14F-4D97-AF65-F5344CB8AC3E}">
        <p14:creationId xmlns:p14="http://schemas.microsoft.com/office/powerpoint/2010/main" val="60529134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52</a:t>
            </a:fld>
            <a:endParaRPr lang="en-US" dirty="0"/>
          </a:p>
        </p:txBody>
      </p:sp>
    </p:spTree>
    <p:extLst>
      <p:ext uri="{BB962C8B-B14F-4D97-AF65-F5344CB8AC3E}">
        <p14:creationId xmlns:p14="http://schemas.microsoft.com/office/powerpoint/2010/main" val="150779088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53</a:t>
            </a:fld>
            <a:endParaRPr lang="en-US" dirty="0"/>
          </a:p>
        </p:txBody>
      </p:sp>
    </p:spTree>
    <p:extLst>
      <p:ext uri="{BB962C8B-B14F-4D97-AF65-F5344CB8AC3E}">
        <p14:creationId xmlns:p14="http://schemas.microsoft.com/office/powerpoint/2010/main" val="13908495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54</a:t>
            </a:fld>
            <a:endParaRPr lang="en-US" dirty="0"/>
          </a:p>
        </p:txBody>
      </p:sp>
    </p:spTree>
    <p:extLst>
      <p:ext uri="{BB962C8B-B14F-4D97-AF65-F5344CB8AC3E}">
        <p14:creationId xmlns:p14="http://schemas.microsoft.com/office/powerpoint/2010/main" val="413584852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55</a:t>
            </a:fld>
            <a:endParaRPr lang="en-US" dirty="0"/>
          </a:p>
        </p:txBody>
      </p:sp>
    </p:spTree>
    <p:extLst>
      <p:ext uri="{BB962C8B-B14F-4D97-AF65-F5344CB8AC3E}">
        <p14:creationId xmlns:p14="http://schemas.microsoft.com/office/powerpoint/2010/main" val="21440191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56</a:t>
            </a:fld>
            <a:endParaRPr lang="en-US" dirty="0"/>
          </a:p>
        </p:txBody>
      </p:sp>
    </p:spTree>
    <p:extLst>
      <p:ext uri="{BB962C8B-B14F-4D97-AF65-F5344CB8AC3E}">
        <p14:creationId xmlns:p14="http://schemas.microsoft.com/office/powerpoint/2010/main" val="377166988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57</a:t>
            </a:fld>
            <a:endParaRPr lang="en-US" dirty="0"/>
          </a:p>
        </p:txBody>
      </p:sp>
    </p:spTree>
    <p:extLst>
      <p:ext uri="{BB962C8B-B14F-4D97-AF65-F5344CB8AC3E}">
        <p14:creationId xmlns:p14="http://schemas.microsoft.com/office/powerpoint/2010/main" val="177921806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58</a:t>
            </a:fld>
            <a:endParaRPr lang="en-US" dirty="0"/>
          </a:p>
        </p:txBody>
      </p:sp>
    </p:spTree>
    <p:extLst>
      <p:ext uri="{BB962C8B-B14F-4D97-AF65-F5344CB8AC3E}">
        <p14:creationId xmlns:p14="http://schemas.microsoft.com/office/powerpoint/2010/main" val="237910257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59</a:t>
            </a:fld>
            <a:endParaRPr lang="en-US" dirty="0"/>
          </a:p>
        </p:txBody>
      </p:sp>
    </p:spTree>
    <p:extLst>
      <p:ext uri="{BB962C8B-B14F-4D97-AF65-F5344CB8AC3E}">
        <p14:creationId xmlns:p14="http://schemas.microsoft.com/office/powerpoint/2010/main" val="1573885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6</a:t>
            </a:fld>
            <a:endParaRPr lang="en-US" dirty="0"/>
          </a:p>
        </p:txBody>
      </p:sp>
    </p:spTree>
    <p:extLst>
      <p:ext uri="{BB962C8B-B14F-4D97-AF65-F5344CB8AC3E}">
        <p14:creationId xmlns:p14="http://schemas.microsoft.com/office/powerpoint/2010/main" val="209023825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60</a:t>
            </a:fld>
            <a:endParaRPr lang="en-US" dirty="0"/>
          </a:p>
        </p:txBody>
      </p:sp>
    </p:spTree>
    <p:extLst>
      <p:ext uri="{BB962C8B-B14F-4D97-AF65-F5344CB8AC3E}">
        <p14:creationId xmlns:p14="http://schemas.microsoft.com/office/powerpoint/2010/main" val="367398652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61</a:t>
            </a:fld>
            <a:endParaRPr lang="en-US" dirty="0"/>
          </a:p>
        </p:txBody>
      </p:sp>
    </p:spTree>
    <p:extLst>
      <p:ext uri="{BB962C8B-B14F-4D97-AF65-F5344CB8AC3E}">
        <p14:creationId xmlns:p14="http://schemas.microsoft.com/office/powerpoint/2010/main" val="319036207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62</a:t>
            </a:fld>
            <a:endParaRPr lang="en-US" dirty="0"/>
          </a:p>
        </p:txBody>
      </p:sp>
    </p:spTree>
    <p:extLst>
      <p:ext uri="{BB962C8B-B14F-4D97-AF65-F5344CB8AC3E}">
        <p14:creationId xmlns:p14="http://schemas.microsoft.com/office/powerpoint/2010/main" val="358186385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63</a:t>
            </a:fld>
            <a:endParaRPr lang="en-US" dirty="0"/>
          </a:p>
        </p:txBody>
      </p:sp>
    </p:spTree>
    <p:extLst>
      <p:ext uri="{BB962C8B-B14F-4D97-AF65-F5344CB8AC3E}">
        <p14:creationId xmlns:p14="http://schemas.microsoft.com/office/powerpoint/2010/main" val="361937142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64</a:t>
            </a:fld>
            <a:endParaRPr lang="en-US" dirty="0"/>
          </a:p>
        </p:txBody>
      </p:sp>
    </p:spTree>
    <p:extLst>
      <p:ext uri="{BB962C8B-B14F-4D97-AF65-F5344CB8AC3E}">
        <p14:creationId xmlns:p14="http://schemas.microsoft.com/office/powerpoint/2010/main" val="393085498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65</a:t>
            </a:fld>
            <a:endParaRPr lang="en-US" dirty="0"/>
          </a:p>
        </p:txBody>
      </p:sp>
    </p:spTree>
    <p:extLst>
      <p:ext uri="{BB962C8B-B14F-4D97-AF65-F5344CB8AC3E}">
        <p14:creationId xmlns:p14="http://schemas.microsoft.com/office/powerpoint/2010/main" val="261380560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66</a:t>
            </a:fld>
            <a:endParaRPr lang="en-US" dirty="0"/>
          </a:p>
        </p:txBody>
      </p:sp>
    </p:spTree>
    <p:extLst>
      <p:ext uri="{BB962C8B-B14F-4D97-AF65-F5344CB8AC3E}">
        <p14:creationId xmlns:p14="http://schemas.microsoft.com/office/powerpoint/2010/main" val="249476313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67</a:t>
            </a:fld>
            <a:endParaRPr lang="en-US" dirty="0"/>
          </a:p>
        </p:txBody>
      </p:sp>
    </p:spTree>
    <p:extLst>
      <p:ext uri="{BB962C8B-B14F-4D97-AF65-F5344CB8AC3E}">
        <p14:creationId xmlns:p14="http://schemas.microsoft.com/office/powerpoint/2010/main" val="208267729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68</a:t>
            </a:fld>
            <a:endParaRPr lang="en-US" dirty="0"/>
          </a:p>
        </p:txBody>
      </p:sp>
    </p:spTree>
    <p:extLst>
      <p:ext uri="{BB962C8B-B14F-4D97-AF65-F5344CB8AC3E}">
        <p14:creationId xmlns:p14="http://schemas.microsoft.com/office/powerpoint/2010/main" val="126729789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69</a:t>
            </a:fld>
            <a:endParaRPr lang="en-US" dirty="0"/>
          </a:p>
        </p:txBody>
      </p:sp>
    </p:spTree>
    <p:extLst>
      <p:ext uri="{BB962C8B-B14F-4D97-AF65-F5344CB8AC3E}">
        <p14:creationId xmlns:p14="http://schemas.microsoft.com/office/powerpoint/2010/main" val="1674530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7</a:t>
            </a:fld>
            <a:endParaRPr lang="en-US" dirty="0"/>
          </a:p>
        </p:txBody>
      </p:sp>
    </p:spTree>
    <p:extLst>
      <p:ext uri="{BB962C8B-B14F-4D97-AF65-F5344CB8AC3E}">
        <p14:creationId xmlns:p14="http://schemas.microsoft.com/office/powerpoint/2010/main" val="309666545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70</a:t>
            </a:fld>
            <a:endParaRPr lang="en-US" dirty="0"/>
          </a:p>
        </p:txBody>
      </p:sp>
    </p:spTree>
    <p:extLst>
      <p:ext uri="{BB962C8B-B14F-4D97-AF65-F5344CB8AC3E}">
        <p14:creationId xmlns:p14="http://schemas.microsoft.com/office/powerpoint/2010/main" val="189541235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71</a:t>
            </a:fld>
            <a:endParaRPr lang="en-US" dirty="0"/>
          </a:p>
        </p:txBody>
      </p:sp>
    </p:spTree>
    <p:extLst>
      <p:ext uri="{BB962C8B-B14F-4D97-AF65-F5344CB8AC3E}">
        <p14:creationId xmlns:p14="http://schemas.microsoft.com/office/powerpoint/2010/main" val="336913394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72</a:t>
            </a:fld>
            <a:endParaRPr lang="en-US" dirty="0"/>
          </a:p>
        </p:txBody>
      </p:sp>
    </p:spTree>
    <p:extLst>
      <p:ext uri="{BB962C8B-B14F-4D97-AF65-F5344CB8AC3E}">
        <p14:creationId xmlns:p14="http://schemas.microsoft.com/office/powerpoint/2010/main" val="71695975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73</a:t>
            </a:fld>
            <a:endParaRPr lang="en-US" dirty="0"/>
          </a:p>
        </p:txBody>
      </p:sp>
    </p:spTree>
    <p:extLst>
      <p:ext uri="{BB962C8B-B14F-4D97-AF65-F5344CB8AC3E}">
        <p14:creationId xmlns:p14="http://schemas.microsoft.com/office/powerpoint/2010/main" val="295187722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74</a:t>
            </a:fld>
            <a:endParaRPr lang="en-US" dirty="0"/>
          </a:p>
        </p:txBody>
      </p:sp>
    </p:spTree>
    <p:extLst>
      <p:ext uri="{BB962C8B-B14F-4D97-AF65-F5344CB8AC3E}">
        <p14:creationId xmlns:p14="http://schemas.microsoft.com/office/powerpoint/2010/main" val="271202377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75</a:t>
            </a:fld>
            <a:endParaRPr lang="en-US" dirty="0"/>
          </a:p>
        </p:txBody>
      </p:sp>
    </p:spTree>
    <p:extLst>
      <p:ext uri="{BB962C8B-B14F-4D97-AF65-F5344CB8AC3E}">
        <p14:creationId xmlns:p14="http://schemas.microsoft.com/office/powerpoint/2010/main" val="408709558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76</a:t>
            </a:fld>
            <a:endParaRPr lang="en-US" dirty="0"/>
          </a:p>
        </p:txBody>
      </p:sp>
    </p:spTree>
    <p:extLst>
      <p:ext uri="{BB962C8B-B14F-4D97-AF65-F5344CB8AC3E}">
        <p14:creationId xmlns:p14="http://schemas.microsoft.com/office/powerpoint/2010/main" val="126103203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77</a:t>
            </a:fld>
            <a:endParaRPr lang="en-US" dirty="0"/>
          </a:p>
        </p:txBody>
      </p:sp>
    </p:spTree>
    <p:extLst>
      <p:ext uri="{BB962C8B-B14F-4D97-AF65-F5344CB8AC3E}">
        <p14:creationId xmlns:p14="http://schemas.microsoft.com/office/powerpoint/2010/main" val="81176255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78</a:t>
            </a:fld>
            <a:endParaRPr lang="en-US" dirty="0"/>
          </a:p>
        </p:txBody>
      </p:sp>
    </p:spTree>
    <p:extLst>
      <p:ext uri="{BB962C8B-B14F-4D97-AF65-F5344CB8AC3E}">
        <p14:creationId xmlns:p14="http://schemas.microsoft.com/office/powerpoint/2010/main" val="93149955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79</a:t>
            </a:fld>
            <a:endParaRPr lang="en-US" dirty="0"/>
          </a:p>
        </p:txBody>
      </p:sp>
    </p:spTree>
    <p:extLst>
      <p:ext uri="{BB962C8B-B14F-4D97-AF65-F5344CB8AC3E}">
        <p14:creationId xmlns:p14="http://schemas.microsoft.com/office/powerpoint/2010/main" val="34594177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8</a:t>
            </a:fld>
            <a:endParaRPr lang="en-US" dirty="0"/>
          </a:p>
        </p:txBody>
      </p:sp>
    </p:spTree>
    <p:extLst>
      <p:ext uri="{BB962C8B-B14F-4D97-AF65-F5344CB8AC3E}">
        <p14:creationId xmlns:p14="http://schemas.microsoft.com/office/powerpoint/2010/main" val="367083578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80</a:t>
            </a:fld>
            <a:endParaRPr lang="en-US" dirty="0"/>
          </a:p>
        </p:txBody>
      </p:sp>
    </p:spTree>
    <p:extLst>
      <p:ext uri="{BB962C8B-B14F-4D97-AF65-F5344CB8AC3E}">
        <p14:creationId xmlns:p14="http://schemas.microsoft.com/office/powerpoint/2010/main" val="202167929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81</a:t>
            </a:fld>
            <a:endParaRPr lang="en-US" dirty="0"/>
          </a:p>
        </p:txBody>
      </p:sp>
    </p:spTree>
    <p:extLst>
      <p:ext uri="{BB962C8B-B14F-4D97-AF65-F5344CB8AC3E}">
        <p14:creationId xmlns:p14="http://schemas.microsoft.com/office/powerpoint/2010/main" val="211924744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82</a:t>
            </a:fld>
            <a:endParaRPr lang="en-US" dirty="0"/>
          </a:p>
        </p:txBody>
      </p:sp>
    </p:spTree>
    <p:extLst>
      <p:ext uri="{BB962C8B-B14F-4D97-AF65-F5344CB8AC3E}">
        <p14:creationId xmlns:p14="http://schemas.microsoft.com/office/powerpoint/2010/main" val="422623108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83</a:t>
            </a:fld>
            <a:endParaRPr lang="en-US" dirty="0"/>
          </a:p>
        </p:txBody>
      </p:sp>
    </p:spTree>
    <p:extLst>
      <p:ext uri="{BB962C8B-B14F-4D97-AF65-F5344CB8AC3E}">
        <p14:creationId xmlns:p14="http://schemas.microsoft.com/office/powerpoint/2010/main" val="119542777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84</a:t>
            </a:fld>
            <a:endParaRPr lang="en-US" dirty="0"/>
          </a:p>
        </p:txBody>
      </p:sp>
    </p:spTree>
    <p:extLst>
      <p:ext uri="{BB962C8B-B14F-4D97-AF65-F5344CB8AC3E}">
        <p14:creationId xmlns:p14="http://schemas.microsoft.com/office/powerpoint/2010/main" val="415053228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85</a:t>
            </a:fld>
            <a:endParaRPr lang="en-US" dirty="0"/>
          </a:p>
        </p:txBody>
      </p:sp>
    </p:spTree>
    <p:extLst>
      <p:ext uri="{BB962C8B-B14F-4D97-AF65-F5344CB8AC3E}">
        <p14:creationId xmlns:p14="http://schemas.microsoft.com/office/powerpoint/2010/main" val="396842154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86</a:t>
            </a:fld>
            <a:endParaRPr lang="en-US" dirty="0"/>
          </a:p>
        </p:txBody>
      </p:sp>
    </p:spTree>
    <p:extLst>
      <p:ext uri="{BB962C8B-B14F-4D97-AF65-F5344CB8AC3E}">
        <p14:creationId xmlns:p14="http://schemas.microsoft.com/office/powerpoint/2010/main" val="230437320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87</a:t>
            </a:fld>
            <a:endParaRPr lang="en-US" dirty="0"/>
          </a:p>
        </p:txBody>
      </p:sp>
    </p:spTree>
    <p:extLst>
      <p:ext uri="{BB962C8B-B14F-4D97-AF65-F5344CB8AC3E}">
        <p14:creationId xmlns:p14="http://schemas.microsoft.com/office/powerpoint/2010/main" val="34718754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88</a:t>
            </a:fld>
            <a:endParaRPr lang="en-US" dirty="0"/>
          </a:p>
        </p:txBody>
      </p:sp>
    </p:spTree>
    <p:extLst>
      <p:ext uri="{BB962C8B-B14F-4D97-AF65-F5344CB8AC3E}">
        <p14:creationId xmlns:p14="http://schemas.microsoft.com/office/powerpoint/2010/main" val="61267073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89</a:t>
            </a:fld>
            <a:endParaRPr lang="en-US" dirty="0"/>
          </a:p>
        </p:txBody>
      </p:sp>
    </p:spTree>
    <p:extLst>
      <p:ext uri="{BB962C8B-B14F-4D97-AF65-F5344CB8AC3E}">
        <p14:creationId xmlns:p14="http://schemas.microsoft.com/office/powerpoint/2010/main" val="23718627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9</a:t>
            </a:fld>
            <a:endParaRPr lang="en-US" dirty="0"/>
          </a:p>
        </p:txBody>
      </p:sp>
    </p:spTree>
    <p:extLst>
      <p:ext uri="{BB962C8B-B14F-4D97-AF65-F5344CB8AC3E}">
        <p14:creationId xmlns:p14="http://schemas.microsoft.com/office/powerpoint/2010/main" val="142851365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90</a:t>
            </a:fld>
            <a:endParaRPr lang="en-US" dirty="0"/>
          </a:p>
        </p:txBody>
      </p:sp>
    </p:spTree>
    <p:extLst>
      <p:ext uri="{BB962C8B-B14F-4D97-AF65-F5344CB8AC3E}">
        <p14:creationId xmlns:p14="http://schemas.microsoft.com/office/powerpoint/2010/main" val="80453615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91</a:t>
            </a:fld>
            <a:endParaRPr lang="en-US" dirty="0"/>
          </a:p>
        </p:txBody>
      </p:sp>
    </p:spTree>
    <p:extLst>
      <p:ext uri="{BB962C8B-B14F-4D97-AF65-F5344CB8AC3E}">
        <p14:creationId xmlns:p14="http://schemas.microsoft.com/office/powerpoint/2010/main" val="388244437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92</a:t>
            </a:fld>
            <a:endParaRPr lang="en-US" dirty="0"/>
          </a:p>
        </p:txBody>
      </p:sp>
    </p:spTree>
    <p:extLst>
      <p:ext uri="{BB962C8B-B14F-4D97-AF65-F5344CB8AC3E}">
        <p14:creationId xmlns:p14="http://schemas.microsoft.com/office/powerpoint/2010/main" val="39400080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93</a:t>
            </a:fld>
            <a:endParaRPr lang="en-US" dirty="0"/>
          </a:p>
        </p:txBody>
      </p:sp>
    </p:spTree>
    <p:extLst>
      <p:ext uri="{BB962C8B-B14F-4D97-AF65-F5344CB8AC3E}">
        <p14:creationId xmlns:p14="http://schemas.microsoft.com/office/powerpoint/2010/main" val="232323726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94</a:t>
            </a:fld>
            <a:endParaRPr lang="en-US" dirty="0"/>
          </a:p>
        </p:txBody>
      </p:sp>
    </p:spTree>
    <p:extLst>
      <p:ext uri="{BB962C8B-B14F-4D97-AF65-F5344CB8AC3E}">
        <p14:creationId xmlns:p14="http://schemas.microsoft.com/office/powerpoint/2010/main" val="264514418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95</a:t>
            </a:fld>
            <a:endParaRPr lang="en-US" dirty="0"/>
          </a:p>
        </p:txBody>
      </p:sp>
    </p:spTree>
    <p:extLst>
      <p:ext uri="{BB962C8B-B14F-4D97-AF65-F5344CB8AC3E}">
        <p14:creationId xmlns:p14="http://schemas.microsoft.com/office/powerpoint/2010/main" val="251849884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96</a:t>
            </a:fld>
            <a:endParaRPr lang="en-US" dirty="0"/>
          </a:p>
        </p:txBody>
      </p:sp>
    </p:spTree>
    <p:extLst>
      <p:ext uri="{BB962C8B-B14F-4D97-AF65-F5344CB8AC3E}">
        <p14:creationId xmlns:p14="http://schemas.microsoft.com/office/powerpoint/2010/main" val="138668722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97</a:t>
            </a:fld>
            <a:endParaRPr lang="en-US" dirty="0"/>
          </a:p>
        </p:txBody>
      </p:sp>
    </p:spTree>
    <p:extLst>
      <p:ext uri="{BB962C8B-B14F-4D97-AF65-F5344CB8AC3E}">
        <p14:creationId xmlns:p14="http://schemas.microsoft.com/office/powerpoint/2010/main" val="257500507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98</a:t>
            </a:fld>
            <a:endParaRPr lang="en-US" dirty="0"/>
          </a:p>
        </p:txBody>
      </p:sp>
    </p:spTree>
    <p:extLst>
      <p:ext uri="{BB962C8B-B14F-4D97-AF65-F5344CB8AC3E}">
        <p14:creationId xmlns:p14="http://schemas.microsoft.com/office/powerpoint/2010/main" val="116420435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B4A3-4578-441E-BB26-1A996189A45A}" type="slidenum">
              <a:rPr lang="en-US" smtClean="0"/>
              <a:t>99</a:t>
            </a:fld>
            <a:endParaRPr lang="en-US" dirty="0"/>
          </a:p>
        </p:txBody>
      </p:sp>
    </p:spTree>
    <p:extLst>
      <p:ext uri="{BB962C8B-B14F-4D97-AF65-F5344CB8AC3E}">
        <p14:creationId xmlns:p14="http://schemas.microsoft.com/office/powerpoint/2010/main" val="21157018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8640" y="897890"/>
            <a:ext cx="6217920" cy="1910080"/>
          </a:xfrm>
        </p:spPr>
        <p:txBody>
          <a:bodyPr anchor="b"/>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914400" y="2881630"/>
            <a:ext cx="5486400" cy="1324610"/>
          </a:xfrm>
        </p:spPr>
        <p:txBody>
          <a:bodyPr/>
          <a:lstStyle>
            <a:lvl1pPr marL="0" indent="0" algn="ctr">
              <a:buNone/>
              <a:defRPr sz="1920"/>
            </a:lvl1pPr>
            <a:lvl2pPr marL="365760" indent="0" algn="ctr">
              <a:buNone/>
              <a:defRPr sz="1600"/>
            </a:lvl2pPr>
            <a:lvl3pPr marL="731520" indent="0" algn="ctr">
              <a:buNone/>
              <a:defRPr sz="1440"/>
            </a:lvl3pPr>
            <a:lvl4pPr marL="1097280" indent="0" algn="ctr">
              <a:buNone/>
              <a:defRPr sz="1280"/>
            </a:lvl4pPr>
            <a:lvl5pPr marL="1463040" indent="0" algn="ctr">
              <a:buNone/>
              <a:defRPr sz="1280"/>
            </a:lvl5pPr>
            <a:lvl6pPr marL="1828800" indent="0" algn="ctr">
              <a:buNone/>
              <a:defRPr sz="1280"/>
            </a:lvl6pPr>
            <a:lvl7pPr marL="2194560" indent="0" algn="ctr">
              <a:buNone/>
              <a:defRPr sz="1280"/>
            </a:lvl7pPr>
            <a:lvl8pPr marL="2560320" indent="0" algn="ctr">
              <a:buNone/>
              <a:defRPr sz="1280"/>
            </a:lvl8pPr>
            <a:lvl9pPr marL="2926080" indent="0" algn="ctr">
              <a:buNone/>
              <a:defRPr sz="128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4DF1B4E-753F-4BFF-9177-8309921CCFF4}" type="datetimeFigureOut">
              <a:rPr lang="en-US" smtClean="0"/>
              <a:t>5/3/2023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B43B869-59DD-4307-B6C2-A5E6378CDFE1}" type="slidenum">
              <a:rPr lang="en-US" smtClean="0"/>
              <a:t>‹#›</a:t>
            </a:fld>
            <a:endParaRPr lang="en-US" dirty="0"/>
          </a:p>
        </p:txBody>
      </p:sp>
    </p:spTree>
    <p:extLst>
      <p:ext uri="{BB962C8B-B14F-4D97-AF65-F5344CB8AC3E}">
        <p14:creationId xmlns:p14="http://schemas.microsoft.com/office/powerpoint/2010/main" val="37798872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DF1B4E-753F-4BFF-9177-8309921CCFF4}" type="datetimeFigureOut">
              <a:rPr lang="en-US" smtClean="0"/>
              <a:t>5/3/2023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B43B869-59DD-4307-B6C2-A5E6378CDFE1}" type="slidenum">
              <a:rPr lang="en-US" smtClean="0"/>
              <a:t>‹#›</a:t>
            </a:fld>
            <a:endParaRPr lang="en-US" dirty="0"/>
          </a:p>
        </p:txBody>
      </p:sp>
    </p:spTree>
    <p:extLst>
      <p:ext uri="{BB962C8B-B14F-4D97-AF65-F5344CB8AC3E}">
        <p14:creationId xmlns:p14="http://schemas.microsoft.com/office/powerpoint/2010/main" val="3491235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234940" y="292100"/>
            <a:ext cx="1577340" cy="464947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02920" y="292100"/>
            <a:ext cx="4640580" cy="464947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DF1B4E-753F-4BFF-9177-8309921CCFF4}" type="datetimeFigureOut">
              <a:rPr lang="en-US" smtClean="0"/>
              <a:t>5/3/2023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B43B869-59DD-4307-B6C2-A5E6378CDFE1}" type="slidenum">
              <a:rPr lang="en-US" smtClean="0"/>
              <a:t>‹#›</a:t>
            </a:fld>
            <a:endParaRPr lang="en-US" dirty="0"/>
          </a:p>
        </p:txBody>
      </p:sp>
    </p:spTree>
    <p:extLst>
      <p:ext uri="{BB962C8B-B14F-4D97-AF65-F5344CB8AC3E}">
        <p14:creationId xmlns:p14="http://schemas.microsoft.com/office/powerpoint/2010/main" val="2081834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DF1B4E-753F-4BFF-9177-8309921CCFF4}" type="datetimeFigureOut">
              <a:rPr lang="en-US" smtClean="0"/>
              <a:t>5/3/2023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B43B869-59DD-4307-B6C2-A5E6378CDFE1}" type="slidenum">
              <a:rPr lang="en-US" smtClean="0"/>
              <a:t>‹#›</a:t>
            </a:fld>
            <a:endParaRPr lang="en-US" dirty="0"/>
          </a:p>
        </p:txBody>
      </p:sp>
    </p:spTree>
    <p:extLst>
      <p:ext uri="{BB962C8B-B14F-4D97-AF65-F5344CB8AC3E}">
        <p14:creationId xmlns:p14="http://schemas.microsoft.com/office/powerpoint/2010/main" val="2654330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99110" y="1367791"/>
            <a:ext cx="6309360" cy="2282190"/>
          </a:xfrm>
        </p:spPr>
        <p:txBody>
          <a:bodyPr anchor="b"/>
          <a:lstStyle>
            <a:lvl1pPr>
              <a:defRPr sz="4800"/>
            </a:lvl1pPr>
          </a:lstStyle>
          <a:p>
            <a:r>
              <a:rPr lang="en-US"/>
              <a:t>Click to edit Master title style</a:t>
            </a:r>
            <a:endParaRPr lang="en-US" dirty="0"/>
          </a:p>
        </p:txBody>
      </p:sp>
      <p:sp>
        <p:nvSpPr>
          <p:cNvPr id="3" name="Text Placeholder 2"/>
          <p:cNvSpPr>
            <a:spLocks noGrp="1"/>
          </p:cNvSpPr>
          <p:nvPr>
            <p:ph type="body" idx="1"/>
          </p:nvPr>
        </p:nvSpPr>
        <p:spPr>
          <a:xfrm>
            <a:off x="499110" y="3671571"/>
            <a:ext cx="6309360" cy="1200150"/>
          </a:xfrm>
        </p:spPr>
        <p:txBody>
          <a:bodyPr/>
          <a:lstStyle>
            <a:lvl1pPr marL="0" indent="0">
              <a:buNone/>
              <a:defRPr sz="1920">
                <a:solidFill>
                  <a:schemeClr val="tx1"/>
                </a:solidFill>
              </a:defRPr>
            </a:lvl1pPr>
            <a:lvl2pPr marL="365760" indent="0">
              <a:buNone/>
              <a:defRPr sz="1600">
                <a:solidFill>
                  <a:schemeClr val="tx1">
                    <a:tint val="75000"/>
                  </a:schemeClr>
                </a:solidFill>
              </a:defRPr>
            </a:lvl2pPr>
            <a:lvl3pPr marL="731520" indent="0">
              <a:buNone/>
              <a:defRPr sz="1440">
                <a:solidFill>
                  <a:schemeClr val="tx1">
                    <a:tint val="75000"/>
                  </a:schemeClr>
                </a:solidFill>
              </a:defRPr>
            </a:lvl3pPr>
            <a:lvl4pPr marL="1097280" indent="0">
              <a:buNone/>
              <a:defRPr sz="1280">
                <a:solidFill>
                  <a:schemeClr val="tx1">
                    <a:tint val="75000"/>
                  </a:schemeClr>
                </a:solidFill>
              </a:defRPr>
            </a:lvl4pPr>
            <a:lvl5pPr marL="1463040" indent="0">
              <a:buNone/>
              <a:defRPr sz="1280">
                <a:solidFill>
                  <a:schemeClr val="tx1">
                    <a:tint val="75000"/>
                  </a:schemeClr>
                </a:solidFill>
              </a:defRPr>
            </a:lvl5pPr>
            <a:lvl6pPr marL="1828800" indent="0">
              <a:buNone/>
              <a:defRPr sz="1280">
                <a:solidFill>
                  <a:schemeClr val="tx1">
                    <a:tint val="75000"/>
                  </a:schemeClr>
                </a:solidFill>
              </a:defRPr>
            </a:lvl6pPr>
            <a:lvl7pPr marL="2194560" indent="0">
              <a:buNone/>
              <a:defRPr sz="1280">
                <a:solidFill>
                  <a:schemeClr val="tx1">
                    <a:tint val="75000"/>
                  </a:schemeClr>
                </a:solidFill>
              </a:defRPr>
            </a:lvl7pPr>
            <a:lvl8pPr marL="2560320" indent="0">
              <a:buNone/>
              <a:defRPr sz="1280">
                <a:solidFill>
                  <a:schemeClr val="tx1">
                    <a:tint val="75000"/>
                  </a:schemeClr>
                </a:solidFill>
              </a:defRPr>
            </a:lvl8pPr>
            <a:lvl9pPr marL="2926080" indent="0">
              <a:buNone/>
              <a:defRPr sz="12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DF1B4E-753F-4BFF-9177-8309921CCFF4}" type="datetimeFigureOut">
              <a:rPr lang="en-US" smtClean="0"/>
              <a:t>5/3/2023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B43B869-59DD-4307-B6C2-A5E6378CDFE1}" type="slidenum">
              <a:rPr lang="en-US" smtClean="0"/>
              <a:t>‹#›</a:t>
            </a:fld>
            <a:endParaRPr lang="en-US" dirty="0"/>
          </a:p>
        </p:txBody>
      </p:sp>
    </p:spTree>
    <p:extLst>
      <p:ext uri="{BB962C8B-B14F-4D97-AF65-F5344CB8AC3E}">
        <p14:creationId xmlns:p14="http://schemas.microsoft.com/office/powerpoint/2010/main" val="4015180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2920" y="1460500"/>
            <a:ext cx="3108960" cy="34810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703320" y="1460500"/>
            <a:ext cx="3108960" cy="34810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4DF1B4E-753F-4BFF-9177-8309921CCFF4}" type="datetimeFigureOut">
              <a:rPr lang="en-US" smtClean="0"/>
              <a:t>5/3/2023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B43B869-59DD-4307-B6C2-A5E6378CDFE1}" type="slidenum">
              <a:rPr lang="en-US" smtClean="0"/>
              <a:t>‹#›</a:t>
            </a:fld>
            <a:endParaRPr lang="en-US" dirty="0"/>
          </a:p>
        </p:txBody>
      </p:sp>
    </p:spTree>
    <p:extLst>
      <p:ext uri="{BB962C8B-B14F-4D97-AF65-F5344CB8AC3E}">
        <p14:creationId xmlns:p14="http://schemas.microsoft.com/office/powerpoint/2010/main" val="30939138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3873" y="292101"/>
            <a:ext cx="6309360" cy="1060450"/>
          </a:xfrm>
        </p:spPr>
        <p:txBody>
          <a:bodyPr/>
          <a:lstStyle/>
          <a:p>
            <a:r>
              <a:rPr lang="en-US"/>
              <a:t>Click to edit Master title style</a:t>
            </a:r>
            <a:endParaRPr lang="en-US" dirty="0"/>
          </a:p>
        </p:txBody>
      </p:sp>
      <p:sp>
        <p:nvSpPr>
          <p:cNvPr id="3" name="Text Placeholder 2"/>
          <p:cNvSpPr>
            <a:spLocks noGrp="1"/>
          </p:cNvSpPr>
          <p:nvPr>
            <p:ph type="body" idx="1"/>
          </p:nvPr>
        </p:nvSpPr>
        <p:spPr>
          <a:xfrm>
            <a:off x="503874" y="1344930"/>
            <a:ext cx="3094672" cy="659130"/>
          </a:xfrm>
        </p:spPr>
        <p:txBody>
          <a:bodyPr anchor="b"/>
          <a:lstStyle>
            <a:lvl1pPr marL="0" indent="0">
              <a:buNone/>
              <a:defRPr sz="1920" b="1"/>
            </a:lvl1pPr>
            <a:lvl2pPr marL="365760" indent="0">
              <a:buNone/>
              <a:defRPr sz="1600" b="1"/>
            </a:lvl2pPr>
            <a:lvl3pPr marL="731520" indent="0">
              <a:buNone/>
              <a:defRPr sz="1440" b="1"/>
            </a:lvl3pPr>
            <a:lvl4pPr marL="1097280" indent="0">
              <a:buNone/>
              <a:defRPr sz="1280" b="1"/>
            </a:lvl4pPr>
            <a:lvl5pPr marL="1463040" indent="0">
              <a:buNone/>
              <a:defRPr sz="1280" b="1"/>
            </a:lvl5pPr>
            <a:lvl6pPr marL="1828800" indent="0">
              <a:buNone/>
              <a:defRPr sz="1280" b="1"/>
            </a:lvl6pPr>
            <a:lvl7pPr marL="2194560" indent="0">
              <a:buNone/>
              <a:defRPr sz="1280" b="1"/>
            </a:lvl7pPr>
            <a:lvl8pPr marL="2560320" indent="0">
              <a:buNone/>
              <a:defRPr sz="1280" b="1"/>
            </a:lvl8pPr>
            <a:lvl9pPr marL="2926080" indent="0">
              <a:buNone/>
              <a:defRPr sz="1280" b="1"/>
            </a:lvl9pPr>
          </a:lstStyle>
          <a:p>
            <a:pPr lvl="0"/>
            <a:r>
              <a:rPr lang="en-US"/>
              <a:t>Click to edit Master text styles</a:t>
            </a:r>
          </a:p>
        </p:txBody>
      </p:sp>
      <p:sp>
        <p:nvSpPr>
          <p:cNvPr id="4" name="Content Placeholder 3"/>
          <p:cNvSpPr>
            <a:spLocks noGrp="1"/>
          </p:cNvSpPr>
          <p:nvPr>
            <p:ph sz="half" idx="2"/>
          </p:nvPr>
        </p:nvSpPr>
        <p:spPr>
          <a:xfrm>
            <a:off x="503874" y="2004060"/>
            <a:ext cx="3094672" cy="29476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703320" y="1344930"/>
            <a:ext cx="3109913" cy="659130"/>
          </a:xfrm>
        </p:spPr>
        <p:txBody>
          <a:bodyPr anchor="b"/>
          <a:lstStyle>
            <a:lvl1pPr marL="0" indent="0">
              <a:buNone/>
              <a:defRPr sz="1920" b="1"/>
            </a:lvl1pPr>
            <a:lvl2pPr marL="365760" indent="0">
              <a:buNone/>
              <a:defRPr sz="1600" b="1"/>
            </a:lvl2pPr>
            <a:lvl3pPr marL="731520" indent="0">
              <a:buNone/>
              <a:defRPr sz="1440" b="1"/>
            </a:lvl3pPr>
            <a:lvl4pPr marL="1097280" indent="0">
              <a:buNone/>
              <a:defRPr sz="1280" b="1"/>
            </a:lvl4pPr>
            <a:lvl5pPr marL="1463040" indent="0">
              <a:buNone/>
              <a:defRPr sz="1280" b="1"/>
            </a:lvl5pPr>
            <a:lvl6pPr marL="1828800" indent="0">
              <a:buNone/>
              <a:defRPr sz="1280" b="1"/>
            </a:lvl6pPr>
            <a:lvl7pPr marL="2194560" indent="0">
              <a:buNone/>
              <a:defRPr sz="1280" b="1"/>
            </a:lvl7pPr>
            <a:lvl8pPr marL="2560320" indent="0">
              <a:buNone/>
              <a:defRPr sz="1280" b="1"/>
            </a:lvl8pPr>
            <a:lvl9pPr marL="2926080" indent="0">
              <a:buNone/>
              <a:defRPr sz="1280" b="1"/>
            </a:lvl9pPr>
          </a:lstStyle>
          <a:p>
            <a:pPr lvl="0"/>
            <a:r>
              <a:rPr lang="en-US"/>
              <a:t>Click to edit Master text styles</a:t>
            </a:r>
          </a:p>
        </p:txBody>
      </p:sp>
      <p:sp>
        <p:nvSpPr>
          <p:cNvPr id="6" name="Content Placeholder 5"/>
          <p:cNvSpPr>
            <a:spLocks noGrp="1"/>
          </p:cNvSpPr>
          <p:nvPr>
            <p:ph sz="quarter" idx="4"/>
          </p:nvPr>
        </p:nvSpPr>
        <p:spPr>
          <a:xfrm>
            <a:off x="3703320" y="2004060"/>
            <a:ext cx="3109913" cy="29476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4DF1B4E-753F-4BFF-9177-8309921CCFF4}" type="datetimeFigureOut">
              <a:rPr lang="en-US" smtClean="0"/>
              <a:t>5/3/2023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B43B869-59DD-4307-B6C2-A5E6378CDFE1}" type="slidenum">
              <a:rPr lang="en-US" smtClean="0"/>
              <a:t>‹#›</a:t>
            </a:fld>
            <a:endParaRPr lang="en-US" dirty="0"/>
          </a:p>
        </p:txBody>
      </p:sp>
    </p:spTree>
    <p:extLst>
      <p:ext uri="{BB962C8B-B14F-4D97-AF65-F5344CB8AC3E}">
        <p14:creationId xmlns:p14="http://schemas.microsoft.com/office/powerpoint/2010/main" val="9553276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4DF1B4E-753F-4BFF-9177-8309921CCFF4}" type="datetimeFigureOut">
              <a:rPr lang="en-US" smtClean="0"/>
              <a:t>5/3/2023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B43B869-59DD-4307-B6C2-A5E6378CDFE1}" type="slidenum">
              <a:rPr lang="en-US" smtClean="0"/>
              <a:t>‹#›</a:t>
            </a:fld>
            <a:endParaRPr lang="en-US" dirty="0"/>
          </a:p>
        </p:txBody>
      </p:sp>
    </p:spTree>
    <p:extLst>
      <p:ext uri="{BB962C8B-B14F-4D97-AF65-F5344CB8AC3E}">
        <p14:creationId xmlns:p14="http://schemas.microsoft.com/office/powerpoint/2010/main" val="606407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DF1B4E-753F-4BFF-9177-8309921CCFF4}" type="datetimeFigureOut">
              <a:rPr lang="en-US" smtClean="0"/>
              <a:t>5/3/2023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B43B869-59DD-4307-B6C2-A5E6378CDFE1}" type="slidenum">
              <a:rPr lang="en-US" smtClean="0"/>
              <a:t>‹#›</a:t>
            </a:fld>
            <a:endParaRPr lang="en-US" dirty="0"/>
          </a:p>
        </p:txBody>
      </p:sp>
    </p:spTree>
    <p:extLst>
      <p:ext uri="{BB962C8B-B14F-4D97-AF65-F5344CB8AC3E}">
        <p14:creationId xmlns:p14="http://schemas.microsoft.com/office/powerpoint/2010/main" val="1204810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873" y="365760"/>
            <a:ext cx="2359342" cy="1280160"/>
          </a:xfrm>
        </p:spPr>
        <p:txBody>
          <a:bodyPr anchor="b"/>
          <a:lstStyle>
            <a:lvl1pPr>
              <a:defRPr sz="2560"/>
            </a:lvl1pPr>
          </a:lstStyle>
          <a:p>
            <a:r>
              <a:rPr lang="en-US"/>
              <a:t>Click to edit Master title style</a:t>
            </a:r>
            <a:endParaRPr lang="en-US" dirty="0"/>
          </a:p>
        </p:txBody>
      </p:sp>
      <p:sp>
        <p:nvSpPr>
          <p:cNvPr id="3" name="Content Placeholder 2"/>
          <p:cNvSpPr>
            <a:spLocks noGrp="1"/>
          </p:cNvSpPr>
          <p:nvPr>
            <p:ph idx="1"/>
          </p:nvPr>
        </p:nvSpPr>
        <p:spPr>
          <a:xfrm>
            <a:off x="3109913" y="789941"/>
            <a:ext cx="3703320" cy="3898900"/>
          </a:xfrm>
        </p:spPr>
        <p:txBody>
          <a:bodyPr/>
          <a:lstStyle>
            <a:lvl1pPr>
              <a:defRPr sz="2560"/>
            </a:lvl1pPr>
            <a:lvl2pPr>
              <a:defRPr sz="2240"/>
            </a:lvl2pPr>
            <a:lvl3pPr>
              <a:defRPr sz="192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3873" y="1645920"/>
            <a:ext cx="2359342" cy="3049270"/>
          </a:xfrm>
        </p:spPr>
        <p:txBody>
          <a:bodyPr/>
          <a:lstStyle>
            <a:lvl1pPr marL="0" indent="0">
              <a:buNone/>
              <a:defRPr sz="1280"/>
            </a:lvl1pPr>
            <a:lvl2pPr marL="365760" indent="0">
              <a:buNone/>
              <a:defRPr sz="1120"/>
            </a:lvl2pPr>
            <a:lvl3pPr marL="731520" indent="0">
              <a:buNone/>
              <a:defRPr sz="960"/>
            </a:lvl3pPr>
            <a:lvl4pPr marL="1097280" indent="0">
              <a:buNone/>
              <a:defRPr sz="800"/>
            </a:lvl4pPr>
            <a:lvl5pPr marL="1463040" indent="0">
              <a:buNone/>
              <a:defRPr sz="800"/>
            </a:lvl5pPr>
            <a:lvl6pPr marL="1828800" indent="0">
              <a:buNone/>
              <a:defRPr sz="800"/>
            </a:lvl6pPr>
            <a:lvl7pPr marL="2194560" indent="0">
              <a:buNone/>
              <a:defRPr sz="800"/>
            </a:lvl7pPr>
            <a:lvl8pPr marL="2560320" indent="0">
              <a:buNone/>
              <a:defRPr sz="800"/>
            </a:lvl8pPr>
            <a:lvl9pPr marL="2926080"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F4DF1B4E-753F-4BFF-9177-8309921CCFF4}" type="datetimeFigureOut">
              <a:rPr lang="en-US" smtClean="0"/>
              <a:t>5/3/2023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B43B869-59DD-4307-B6C2-A5E6378CDFE1}" type="slidenum">
              <a:rPr lang="en-US" smtClean="0"/>
              <a:t>‹#›</a:t>
            </a:fld>
            <a:endParaRPr lang="en-US" dirty="0"/>
          </a:p>
        </p:txBody>
      </p:sp>
    </p:spTree>
    <p:extLst>
      <p:ext uri="{BB962C8B-B14F-4D97-AF65-F5344CB8AC3E}">
        <p14:creationId xmlns:p14="http://schemas.microsoft.com/office/powerpoint/2010/main" val="22665547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873" y="365760"/>
            <a:ext cx="2359342" cy="1280160"/>
          </a:xfrm>
        </p:spPr>
        <p:txBody>
          <a:bodyPr anchor="b"/>
          <a:lstStyle>
            <a:lvl1pPr>
              <a:defRPr sz="2560"/>
            </a:lvl1pPr>
          </a:lstStyle>
          <a:p>
            <a:r>
              <a:rPr lang="en-US"/>
              <a:t>Click to edit Master title style</a:t>
            </a:r>
            <a:endParaRPr lang="en-US" dirty="0"/>
          </a:p>
        </p:txBody>
      </p:sp>
      <p:sp>
        <p:nvSpPr>
          <p:cNvPr id="3" name="Picture Placeholder 2"/>
          <p:cNvSpPr>
            <a:spLocks noGrp="1" noChangeAspect="1"/>
          </p:cNvSpPr>
          <p:nvPr>
            <p:ph type="pic" idx="1"/>
          </p:nvPr>
        </p:nvSpPr>
        <p:spPr>
          <a:xfrm>
            <a:off x="3109913" y="789941"/>
            <a:ext cx="3703320" cy="3898900"/>
          </a:xfrm>
        </p:spPr>
        <p:txBody>
          <a:bodyPr anchor="t"/>
          <a:lstStyle>
            <a:lvl1pPr marL="0" indent="0">
              <a:buNone/>
              <a:defRPr sz="2560"/>
            </a:lvl1pPr>
            <a:lvl2pPr marL="365760" indent="0">
              <a:buNone/>
              <a:defRPr sz="2240"/>
            </a:lvl2pPr>
            <a:lvl3pPr marL="731520" indent="0">
              <a:buNone/>
              <a:defRPr sz="1920"/>
            </a:lvl3pPr>
            <a:lvl4pPr marL="1097280" indent="0">
              <a:buNone/>
              <a:defRPr sz="1600"/>
            </a:lvl4pPr>
            <a:lvl5pPr marL="1463040" indent="0">
              <a:buNone/>
              <a:defRPr sz="1600"/>
            </a:lvl5pPr>
            <a:lvl6pPr marL="1828800" indent="0">
              <a:buNone/>
              <a:defRPr sz="1600"/>
            </a:lvl6pPr>
            <a:lvl7pPr marL="2194560" indent="0">
              <a:buNone/>
              <a:defRPr sz="1600"/>
            </a:lvl7pPr>
            <a:lvl8pPr marL="2560320" indent="0">
              <a:buNone/>
              <a:defRPr sz="1600"/>
            </a:lvl8pPr>
            <a:lvl9pPr marL="2926080" indent="0">
              <a:buNone/>
              <a:defRPr sz="1600"/>
            </a:lvl9pPr>
          </a:lstStyle>
          <a:p>
            <a:r>
              <a:rPr lang="en-US" dirty="0"/>
              <a:t>Click icon to add picture</a:t>
            </a:r>
          </a:p>
        </p:txBody>
      </p:sp>
      <p:sp>
        <p:nvSpPr>
          <p:cNvPr id="4" name="Text Placeholder 3"/>
          <p:cNvSpPr>
            <a:spLocks noGrp="1"/>
          </p:cNvSpPr>
          <p:nvPr>
            <p:ph type="body" sz="half" idx="2"/>
          </p:nvPr>
        </p:nvSpPr>
        <p:spPr>
          <a:xfrm>
            <a:off x="503873" y="1645920"/>
            <a:ext cx="2359342" cy="3049270"/>
          </a:xfrm>
        </p:spPr>
        <p:txBody>
          <a:bodyPr/>
          <a:lstStyle>
            <a:lvl1pPr marL="0" indent="0">
              <a:buNone/>
              <a:defRPr sz="1280"/>
            </a:lvl1pPr>
            <a:lvl2pPr marL="365760" indent="0">
              <a:buNone/>
              <a:defRPr sz="1120"/>
            </a:lvl2pPr>
            <a:lvl3pPr marL="731520" indent="0">
              <a:buNone/>
              <a:defRPr sz="960"/>
            </a:lvl3pPr>
            <a:lvl4pPr marL="1097280" indent="0">
              <a:buNone/>
              <a:defRPr sz="800"/>
            </a:lvl4pPr>
            <a:lvl5pPr marL="1463040" indent="0">
              <a:buNone/>
              <a:defRPr sz="800"/>
            </a:lvl5pPr>
            <a:lvl6pPr marL="1828800" indent="0">
              <a:buNone/>
              <a:defRPr sz="800"/>
            </a:lvl6pPr>
            <a:lvl7pPr marL="2194560" indent="0">
              <a:buNone/>
              <a:defRPr sz="800"/>
            </a:lvl7pPr>
            <a:lvl8pPr marL="2560320" indent="0">
              <a:buNone/>
              <a:defRPr sz="800"/>
            </a:lvl8pPr>
            <a:lvl9pPr marL="2926080"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F4DF1B4E-753F-4BFF-9177-8309921CCFF4}" type="datetimeFigureOut">
              <a:rPr lang="en-US" smtClean="0"/>
              <a:t>5/3/2023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B43B869-59DD-4307-B6C2-A5E6378CDFE1}" type="slidenum">
              <a:rPr lang="en-US" smtClean="0"/>
              <a:t>‹#›</a:t>
            </a:fld>
            <a:endParaRPr lang="en-US" dirty="0"/>
          </a:p>
        </p:txBody>
      </p:sp>
    </p:spTree>
    <p:extLst>
      <p:ext uri="{BB962C8B-B14F-4D97-AF65-F5344CB8AC3E}">
        <p14:creationId xmlns:p14="http://schemas.microsoft.com/office/powerpoint/2010/main" val="17838626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292101"/>
            <a:ext cx="6309360" cy="106045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02920" y="1460500"/>
            <a:ext cx="6309360" cy="34810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02920" y="5085081"/>
            <a:ext cx="1645920" cy="292100"/>
          </a:xfrm>
          <a:prstGeom prst="rect">
            <a:avLst/>
          </a:prstGeom>
        </p:spPr>
        <p:txBody>
          <a:bodyPr vert="horz" lIns="91440" tIns="45720" rIns="91440" bIns="45720" rtlCol="0" anchor="ctr"/>
          <a:lstStyle>
            <a:lvl1pPr algn="l">
              <a:defRPr sz="960">
                <a:solidFill>
                  <a:schemeClr val="tx1">
                    <a:tint val="75000"/>
                  </a:schemeClr>
                </a:solidFill>
              </a:defRPr>
            </a:lvl1pPr>
          </a:lstStyle>
          <a:p>
            <a:fld id="{F4DF1B4E-753F-4BFF-9177-8309921CCFF4}" type="datetimeFigureOut">
              <a:rPr lang="en-US" smtClean="0"/>
              <a:t>5/3/2023</a:t>
            </a:fld>
            <a:endParaRPr lang="en-US" dirty="0"/>
          </a:p>
        </p:txBody>
      </p:sp>
      <p:sp>
        <p:nvSpPr>
          <p:cNvPr id="5" name="Footer Placeholder 4"/>
          <p:cNvSpPr>
            <a:spLocks noGrp="1"/>
          </p:cNvSpPr>
          <p:nvPr>
            <p:ph type="ftr" sz="quarter" idx="3"/>
          </p:nvPr>
        </p:nvSpPr>
        <p:spPr>
          <a:xfrm>
            <a:off x="2423160" y="5085081"/>
            <a:ext cx="2468880" cy="292100"/>
          </a:xfrm>
          <a:prstGeom prst="rect">
            <a:avLst/>
          </a:prstGeom>
        </p:spPr>
        <p:txBody>
          <a:bodyPr vert="horz" lIns="91440" tIns="45720" rIns="91440" bIns="45720" rtlCol="0" anchor="ctr"/>
          <a:lstStyle>
            <a:lvl1pPr algn="ctr">
              <a:defRPr sz="96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166360" y="5085081"/>
            <a:ext cx="1645920" cy="292100"/>
          </a:xfrm>
          <a:prstGeom prst="rect">
            <a:avLst/>
          </a:prstGeom>
        </p:spPr>
        <p:txBody>
          <a:bodyPr vert="horz" lIns="91440" tIns="45720" rIns="91440" bIns="45720" rtlCol="0" anchor="ctr"/>
          <a:lstStyle>
            <a:lvl1pPr algn="r">
              <a:defRPr sz="960">
                <a:solidFill>
                  <a:schemeClr val="tx1">
                    <a:tint val="75000"/>
                  </a:schemeClr>
                </a:solidFill>
              </a:defRPr>
            </a:lvl1pPr>
          </a:lstStyle>
          <a:p>
            <a:fld id="{CB43B869-59DD-4307-B6C2-A5E6378CDFE1}" type="slidenum">
              <a:rPr lang="en-US" smtClean="0"/>
              <a:t>‹#›</a:t>
            </a:fld>
            <a:endParaRPr lang="en-US" dirty="0"/>
          </a:p>
        </p:txBody>
      </p:sp>
      <p:sp>
        <p:nvSpPr>
          <p:cNvPr id="7" name="Rectangle 6">
            <a:extLst>
              <a:ext uri="{FF2B5EF4-FFF2-40B4-BE49-F238E27FC236}">
                <a16:creationId xmlns:a16="http://schemas.microsoft.com/office/drawing/2014/main" id="{FED52BA7-A0A6-01AE-5046-C2D9770DF398}"/>
              </a:ext>
            </a:extLst>
          </p:cNvPr>
          <p:cNvSpPr/>
          <p:nvPr userDrawn="1"/>
        </p:nvSpPr>
        <p:spPr>
          <a:xfrm>
            <a:off x="45720" y="45720"/>
            <a:ext cx="7223760" cy="539496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731520" rtl="0" eaLnBrk="1" latinLnBrk="0" hangingPunct="1">
              <a:defRPr sz="1440" kern="1200">
                <a:solidFill>
                  <a:schemeClr val="lt1"/>
                </a:solidFill>
                <a:latin typeface="+mn-lt"/>
                <a:ea typeface="+mn-ea"/>
                <a:cs typeface="+mn-cs"/>
              </a:defRPr>
            </a:lvl1pPr>
            <a:lvl2pPr marL="365760" algn="l" defTabSz="731520" rtl="0" eaLnBrk="1" latinLnBrk="0" hangingPunct="1">
              <a:defRPr sz="1440" kern="1200">
                <a:solidFill>
                  <a:schemeClr val="lt1"/>
                </a:solidFill>
                <a:latin typeface="+mn-lt"/>
                <a:ea typeface="+mn-ea"/>
                <a:cs typeface="+mn-cs"/>
              </a:defRPr>
            </a:lvl2pPr>
            <a:lvl3pPr marL="731520" algn="l" defTabSz="731520" rtl="0" eaLnBrk="1" latinLnBrk="0" hangingPunct="1">
              <a:defRPr sz="1440" kern="1200">
                <a:solidFill>
                  <a:schemeClr val="lt1"/>
                </a:solidFill>
                <a:latin typeface="+mn-lt"/>
                <a:ea typeface="+mn-ea"/>
                <a:cs typeface="+mn-cs"/>
              </a:defRPr>
            </a:lvl3pPr>
            <a:lvl4pPr marL="1097280" algn="l" defTabSz="731520" rtl="0" eaLnBrk="1" latinLnBrk="0" hangingPunct="1">
              <a:defRPr sz="1440" kern="1200">
                <a:solidFill>
                  <a:schemeClr val="lt1"/>
                </a:solidFill>
                <a:latin typeface="+mn-lt"/>
                <a:ea typeface="+mn-ea"/>
                <a:cs typeface="+mn-cs"/>
              </a:defRPr>
            </a:lvl4pPr>
            <a:lvl5pPr marL="1463040" algn="l" defTabSz="731520" rtl="0" eaLnBrk="1" latinLnBrk="0" hangingPunct="1">
              <a:defRPr sz="1440" kern="1200">
                <a:solidFill>
                  <a:schemeClr val="lt1"/>
                </a:solidFill>
                <a:latin typeface="+mn-lt"/>
                <a:ea typeface="+mn-ea"/>
                <a:cs typeface="+mn-cs"/>
              </a:defRPr>
            </a:lvl5pPr>
            <a:lvl6pPr marL="1828800" algn="l" defTabSz="731520" rtl="0" eaLnBrk="1" latinLnBrk="0" hangingPunct="1">
              <a:defRPr sz="1440" kern="1200">
                <a:solidFill>
                  <a:schemeClr val="lt1"/>
                </a:solidFill>
                <a:latin typeface="+mn-lt"/>
                <a:ea typeface="+mn-ea"/>
                <a:cs typeface="+mn-cs"/>
              </a:defRPr>
            </a:lvl6pPr>
            <a:lvl7pPr marL="2194560" algn="l" defTabSz="731520" rtl="0" eaLnBrk="1" latinLnBrk="0" hangingPunct="1">
              <a:defRPr sz="1440" kern="1200">
                <a:solidFill>
                  <a:schemeClr val="lt1"/>
                </a:solidFill>
                <a:latin typeface="+mn-lt"/>
                <a:ea typeface="+mn-ea"/>
                <a:cs typeface="+mn-cs"/>
              </a:defRPr>
            </a:lvl7pPr>
            <a:lvl8pPr marL="2560320" algn="l" defTabSz="731520" rtl="0" eaLnBrk="1" latinLnBrk="0" hangingPunct="1">
              <a:defRPr sz="1440" kern="1200">
                <a:solidFill>
                  <a:schemeClr val="lt1"/>
                </a:solidFill>
                <a:latin typeface="+mn-lt"/>
                <a:ea typeface="+mn-ea"/>
                <a:cs typeface="+mn-cs"/>
              </a:defRPr>
            </a:lvl8pPr>
            <a:lvl9pPr marL="2926080" algn="l" defTabSz="731520" rtl="0" eaLnBrk="1" latinLnBrk="0" hangingPunct="1">
              <a:defRPr sz="1440" kern="1200">
                <a:solidFill>
                  <a:schemeClr val="lt1"/>
                </a:solidFill>
                <a:latin typeface="+mn-lt"/>
                <a:ea typeface="+mn-ea"/>
                <a:cs typeface="+mn-cs"/>
              </a:defRPr>
            </a:lvl9pPr>
          </a:lstStyle>
          <a:p>
            <a:pPr algn="ctr"/>
            <a:endParaRPr lang="en-US" sz="1080" dirty="0"/>
          </a:p>
        </p:txBody>
      </p:sp>
    </p:spTree>
    <p:extLst>
      <p:ext uri="{BB962C8B-B14F-4D97-AF65-F5344CB8AC3E}">
        <p14:creationId xmlns:p14="http://schemas.microsoft.com/office/powerpoint/2010/main" val="350407263"/>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731520" rtl="0" eaLnBrk="1" latinLnBrk="0" hangingPunct="1">
        <a:lnSpc>
          <a:spcPct val="90000"/>
        </a:lnSpc>
        <a:spcBef>
          <a:spcPct val="0"/>
        </a:spcBef>
        <a:buNone/>
        <a:defRPr sz="3520" kern="1200">
          <a:solidFill>
            <a:schemeClr val="tx1"/>
          </a:solidFill>
          <a:latin typeface="+mj-lt"/>
          <a:ea typeface="+mj-ea"/>
          <a:cs typeface="+mj-cs"/>
        </a:defRPr>
      </a:lvl1pPr>
    </p:titleStyle>
    <p:bodyStyle>
      <a:lvl1pPr marL="182880" indent="-182880" algn="l" defTabSz="731520" rtl="0" eaLnBrk="1" latinLnBrk="0" hangingPunct="1">
        <a:lnSpc>
          <a:spcPct val="90000"/>
        </a:lnSpc>
        <a:spcBef>
          <a:spcPts val="800"/>
        </a:spcBef>
        <a:buFont typeface="Arial" panose="020B0604020202020204" pitchFamily="34" charset="0"/>
        <a:buChar char="•"/>
        <a:defRPr sz="2240" kern="1200">
          <a:solidFill>
            <a:schemeClr val="tx1"/>
          </a:solidFill>
          <a:latin typeface="+mn-lt"/>
          <a:ea typeface="+mn-ea"/>
          <a:cs typeface="+mn-cs"/>
        </a:defRPr>
      </a:lvl1pPr>
      <a:lvl2pPr marL="548640" indent="-182880" algn="l" defTabSz="731520" rtl="0" eaLnBrk="1" latinLnBrk="0" hangingPunct="1">
        <a:lnSpc>
          <a:spcPct val="90000"/>
        </a:lnSpc>
        <a:spcBef>
          <a:spcPts val="400"/>
        </a:spcBef>
        <a:buFont typeface="Arial" panose="020B0604020202020204" pitchFamily="34" charset="0"/>
        <a:buChar char="•"/>
        <a:defRPr sz="1920" kern="1200">
          <a:solidFill>
            <a:schemeClr val="tx1"/>
          </a:solidFill>
          <a:latin typeface="+mn-lt"/>
          <a:ea typeface="+mn-ea"/>
          <a:cs typeface="+mn-cs"/>
        </a:defRPr>
      </a:lvl2pPr>
      <a:lvl3pPr marL="914400" indent="-182880" algn="l" defTabSz="73152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128016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4pPr>
      <a:lvl5pPr marL="164592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5pPr>
      <a:lvl6pPr marL="201168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6pPr>
      <a:lvl7pPr marL="237744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7pPr>
      <a:lvl8pPr marL="274320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8pPr>
      <a:lvl9pPr marL="310896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9pPr>
    </p:bodyStyle>
    <p:otherStyle>
      <a:defPPr>
        <a:defRPr lang="en-US"/>
      </a:defPPr>
      <a:lvl1pPr marL="0" algn="l" defTabSz="731520" rtl="0" eaLnBrk="1" latinLnBrk="0" hangingPunct="1">
        <a:defRPr sz="1440" kern="1200">
          <a:solidFill>
            <a:schemeClr val="tx1"/>
          </a:solidFill>
          <a:latin typeface="+mn-lt"/>
          <a:ea typeface="+mn-ea"/>
          <a:cs typeface="+mn-cs"/>
        </a:defRPr>
      </a:lvl1pPr>
      <a:lvl2pPr marL="365760" algn="l" defTabSz="731520" rtl="0" eaLnBrk="1" latinLnBrk="0" hangingPunct="1">
        <a:defRPr sz="1440" kern="1200">
          <a:solidFill>
            <a:schemeClr val="tx1"/>
          </a:solidFill>
          <a:latin typeface="+mn-lt"/>
          <a:ea typeface="+mn-ea"/>
          <a:cs typeface="+mn-cs"/>
        </a:defRPr>
      </a:lvl2pPr>
      <a:lvl3pPr marL="731520" algn="l" defTabSz="731520" rtl="0" eaLnBrk="1" latinLnBrk="0" hangingPunct="1">
        <a:defRPr sz="1440" kern="1200">
          <a:solidFill>
            <a:schemeClr val="tx1"/>
          </a:solidFill>
          <a:latin typeface="+mn-lt"/>
          <a:ea typeface="+mn-ea"/>
          <a:cs typeface="+mn-cs"/>
        </a:defRPr>
      </a:lvl3pPr>
      <a:lvl4pPr marL="1097280" algn="l" defTabSz="731520" rtl="0" eaLnBrk="1" latinLnBrk="0" hangingPunct="1">
        <a:defRPr sz="1440" kern="1200">
          <a:solidFill>
            <a:schemeClr val="tx1"/>
          </a:solidFill>
          <a:latin typeface="+mn-lt"/>
          <a:ea typeface="+mn-ea"/>
          <a:cs typeface="+mn-cs"/>
        </a:defRPr>
      </a:lvl4pPr>
      <a:lvl5pPr marL="1463040" algn="l" defTabSz="731520" rtl="0" eaLnBrk="1" latinLnBrk="0" hangingPunct="1">
        <a:defRPr sz="1440" kern="1200">
          <a:solidFill>
            <a:schemeClr val="tx1"/>
          </a:solidFill>
          <a:latin typeface="+mn-lt"/>
          <a:ea typeface="+mn-ea"/>
          <a:cs typeface="+mn-cs"/>
        </a:defRPr>
      </a:lvl5pPr>
      <a:lvl6pPr marL="1828800" algn="l" defTabSz="731520" rtl="0" eaLnBrk="1" latinLnBrk="0" hangingPunct="1">
        <a:defRPr sz="1440" kern="1200">
          <a:solidFill>
            <a:schemeClr val="tx1"/>
          </a:solidFill>
          <a:latin typeface="+mn-lt"/>
          <a:ea typeface="+mn-ea"/>
          <a:cs typeface="+mn-cs"/>
        </a:defRPr>
      </a:lvl6pPr>
      <a:lvl7pPr marL="2194560" algn="l" defTabSz="731520" rtl="0" eaLnBrk="1" latinLnBrk="0" hangingPunct="1">
        <a:defRPr sz="1440" kern="1200">
          <a:solidFill>
            <a:schemeClr val="tx1"/>
          </a:solidFill>
          <a:latin typeface="+mn-lt"/>
          <a:ea typeface="+mn-ea"/>
          <a:cs typeface="+mn-cs"/>
        </a:defRPr>
      </a:lvl7pPr>
      <a:lvl8pPr marL="2560320" algn="l" defTabSz="731520" rtl="0" eaLnBrk="1" latinLnBrk="0" hangingPunct="1">
        <a:defRPr sz="1440" kern="1200">
          <a:solidFill>
            <a:schemeClr val="tx1"/>
          </a:solidFill>
          <a:latin typeface="+mn-lt"/>
          <a:ea typeface="+mn-ea"/>
          <a:cs typeface="+mn-cs"/>
        </a:defRPr>
      </a:lvl8pPr>
      <a:lvl9pPr marL="2926080" algn="l" defTabSz="731520" rtl="0" eaLnBrk="1" latinLnBrk="0" hangingPunct="1">
        <a:defRPr sz="14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10.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11.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12.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13.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14.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15.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16.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17.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18.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1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20.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21.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22.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23.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24.xm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25.xml"/><Relationship Id="rId1" Type="http://schemas.openxmlformats.org/officeDocument/2006/relationships/slideLayout" Target="../slideLayouts/slideLayout1.xml"/><Relationship Id="rId4" Type="http://schemas.openxmlformats.org/officeDocument/2006/relationships/image" Target="../media/image116.png"/></Relationships>
</file>

<file path=ppt/slides/_rels/slide12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26.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27.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28.xml"/><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2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30.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31.xm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32.xml"/><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33.xml"/><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34.xml"/><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35.xml"/><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36.xml"/><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37.xml"/><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38.xml"/><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3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40.xml"/><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41.xml"/><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42.xml"/><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43.xml"/><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44.xml"/><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45.xml"/><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46.xml"/><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47.xml"/><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48.xml"/><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4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6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5.xml"/><Relationship Id="rId1" Type="http://schemas.openxmlformats.org/officeDocument/2006/relationships/slideLayout" Target="../slideLayouts/slideLayout1.xml"/><Relationship Id="rId4" Type="http://schemas.openxmlformats.org/officeDocument/2006/relationships/image" Target="../media/image71.png"/></Relationships>
</file>

<file path=ppt/slides/_rels/slide8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D81CAE5A-C8E8-8231-605B-11118426218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41" t="3333" r="2273" b="3182"/>
          <a:stretch/>
        </p:blipFill>
        <p:spPr>
          <a:xfrm>
            <a:off x="207818" y="182880"/>
            <a:ext cx="6941127" cy="5128953"/>
          </a:xfrm>
          <a:prstGeom prst="rect">
            <a:avLst/>
          </a:prstGeom>
        </p:spPr>
      </p:pic>
    </p:spTree>
    <p:extLst>
      <p:ext uri="{BB962C8B-B14F-4D97-AF65-F5344CB8AC3E}">
        <p14:creationId xmlns:p14="http://schemas.microsoft.com/office/powerpoint/2010/main" val="21309254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90C6DE2-624B-A5FE-4BB2-0B5DB55A3F3F}"/>
              </a:ext>
            </a:extLst>
          </p:cNvPr>
          <p:cNvGrpSpPr/>
          <p:nvPr/>
        </p:nvGrpSpPr>
        <p:grpSpPr>
          <a:xfrm>
            <a:off x="283463" y="2036617"/>
            <a:ext cx="5726639" cy="3300153"/>
            <a:chOff x="183449" y="1388225"/>
            <a:chExt cx="6824180" cy="3948546"/>
          </a:xfrm>
        </p:grpSpPr>
        <p:pic>
          <p:nvPicPr>
            <p:cNvPr id="2" name="Picture 1" descr="A picture containing diagram&#10;&#10;Description automatically generated">
              <a:extLst>
                <a:ext uri="{FF2B5EF4-FFF2-40B4-BE49-F238E27FC236}">
                  <a16:creationId xmlns:a16="http://schemas.microsoft.com/office/drawing/2014/main" id="{C72E4A06-7409-18CE-C312-20FA761CA10F}"/>
                </a:ext>
              </a:extLst>
            </p:cNvPr>
            <p:cNvPicPr>
              <a:picLocks noChangeAspect="1"/>
            </p:cNvPicPr>
            <p:nvPr/>
          </p:nvPicPr>
          <p:blipFill rotWithShape="1">
            <a:blip r:embed="rId3">
              <a:extLst>
                <a:ext uri="{28A0092B-C50C-407E-A947-70E740481C1C}">
                  <a14:useLocalDpi xmlns:a14="http://schemas.microsoft.com/office/drawing/2010/main" val="0"/>
                </a:ext>
              </a:extLst>
            </a:blip>
            <a:srcRect l="3375" t="31212" r="3304" b="2728"/>
            <a:stretch/>
          </p:blipFill>
          <p:spPr>
            <a:xfrm>
              <a:off x="183449" y="1712422"/>
              <a:ext cx="6824180" cy="3624349"/>
            </a:xfrm>
            <a:prstGeom prst="rect">
              <a:avLst/>
            </a:prstGeom>
          </p:spPr>
        </p:pic>
        <p:sp>
          <p:nvSpPr>
            <p:cNvPr id="3" name="Oval 2">
              <a:extLst>
                <a:ext uri="{FF2B5EF4-FFF2-40B4-BE49-F238E27FC236}">
                  <a16:creationId xmlns:a16="http://schemas.microsoft.com/office/drawing/2014/main" id="{90D34F83-FAD8-ADEC-F831-17A679064D2A}"/>
                </a:ext>
              </a:extLst>
            </p:cNvPr>
            <p:cNvSpPr/>
            <p:nvPr/>
          </p:nvSpPr>
          <p:spPr>
            <a:xfrm>
              <a:off x="3097501" y="1388225"/>
              <a:ext cx="959110" cy="128577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a:extLst>
              <a:ext uri="{FF2B5EF4-FFF2-40B4-BE49-F238E27FC236}">
                <a16:creationId xmlns:a16="http://schemas.microsoft.com/office/drawing/2014/main" id="{59915D65-806A-3B98-AEF1-7F437B880024}"/>
              </a:ext>
            </a:extLst>
          </p:cNvPr>
          <p:cNvSpPr txBox="1"/>
          <p:nvPr/>
        </p:nvSpPr>
        <p:spPr>
          <a:xfrm>
            <a:off x="578525" y="748926"/>
            <a:ext cx="5910350" cy="523220"/>
          </a:xfrm>
          <a:prstGeom prst="callout1">
            <a:avLst>
              <a:gd name="adj1" fmla="val 105574"/>
              <a:gd name="adj2" fmla="val 15855"/>
              <a:gd name="adj3" fmla="val 291910"/>
              <a:gd name="adj4" fmla="val 16032"/>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NONETHELESS, UNLESS I AM MISTAKEN THE YOUNG LADY CROSSING THE PLAYGROUND IS MY NEWEST CLIENT.</a:t>
            </a:r>
          </a:p>
        </p:txBody>
      </p:sp>
    </p:spTree>
    <p:extLst>
      <p:ext uri="{BB962C8B-B14F-4D97-AF65-F5344CB8AC3E}">
        <p14:creationId xmlns:p14="http://schemas.microsoft.com/office/powerpoint/2010/main" val="337287388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972C75C-ABBE-5303-0918-447991B5A318}"/>
              </a:ext>
            </a:extLst>
          </p:cNvPr>
          <p:cNvGrpSpPr/>
          <p:nvPr/>
        </p:nvGrpSpPr>
        <p:grpSpPr>
          <a:xfrm>
            <a:off x="182880" y="2794499"/>
            <a:ext cx="6949440" cy="2558897"/>
            <a:chOff x="315884" y="2794499"/>
            <a:chExt cx="6824749" cy="2558897"/>
          </a:xfrm>
        </p:grpSpPr>
        <p:pic>
          <p:nvPicPr>
            <p:cNvPr id="2" name="Picture 1" descr="Diagram&#10;&#10;Description automatically generated">
              <a:extLst>
                <a:ext uri="{FF2B5EF4-FFF2-40B4-BE49-F238E27FC236}">
                  <a16:creationId xmlns:a16="http://schemas.microsoft.com/office/drawing/2014/main" id="{F8042C8E-1387-5E54-44CE-AE3886F42E4A}"/>
                </a:ext>
              </a:extLst>
            </p:cNvPr>
            <p:cNvPicPr>
              <a:picLocks noChangeAspect="1"/>
            </p:cNvPicPr>
            <p:nvPr/>
          </p:nvPicPr>
          <p:blipFill rotWithShape="1">
            <a:blip r:embed="rId3">
              <a:extLst>
                <a:ext uri="{28A0092B-C50C-407E-A947-70E740481C1C}">
                  <a14:useLocalDpi xmlns:a14="http://schemas.microsoft.com/office/drawing/2010/main" val="0"/>
                </a:ext>
              </a:extLst>
            </a:blip>
            <a:srcRect l="4284" t="53788" r="2388" b="2424"/>
            <a:stretch/>
          </p:blipFill>
          <p:spPr>
            <a:xfrm>
              <a:off x="315884" y="2951018"/>
              <a:ext cx="6824749" cy="2402378"/>
            </a:xfrm>
            <a:prstGeom prst="rect">
              <a:avLst/>
            </a:prstGeom>
          </p:spPr>
        </p:pic>
        <p:sp>
          <p:nvSpPr>
            <p:cNvPr id="3" name="Oval 2">
              <a:extLst>
                <a:ext uri="{FF2B5EF4-FFF2-40B4-BE49-F238E27FC236}">
                  <a16:creationId xmlns:a16="http://schemas.microsoft.com/office/drawing/2014/main" id="{9EB6B4F9-E46A-43B8-3D88-52FE7EBE2F86}"/>
                </a:ext>
              </a:extLst>
            </p:cNvPr>
            <p:cNvSpPr/>
            <p:nvPr/>
          </p:nvSpPr>
          <p:spPr>
            <a:xfrm>
              <a:off x="4231552" y="2794499"/>
              <a:ext cx="1029730" cy="31303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a:extLst>
              <a:ext uri="{FF2B5EF4-FFF2-40B4-BE49-F238E27FC236}">
                <a16:creationId xmlns:a16="http://schemas.microsoft.com/office/drawing/2014/main" id="{253948EE-4840-240A-E0D4-3A8D2B335899}"/>
              </a:ext>
            </a:extLst>
          </p:cNvPr>
          <p:cNvSpPr txBox="1"/>
          <p:nvPr/>
        </p:nvSpPr>
        <p:spPr>
          <a:xfrm>
            <a:off x="182880" y="672406"/>
            <a:ext cx="5095702" cy="523220"/>
          </a:xfrm>
          <a:prstGeom prst="callout1">
            <a:avLst>
              <a:gd name="adj1" fmla="val 111207"/>
              <a:gd name="adj2" fmla="val 44850"/>
              <a:gd name="adj3" fmla="val 428902"/>
              <a:gd name="adj4" fmla="val 44694"/>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THAT WILL DO… AS TO THE NOTES, I WILL NOT BE SURPRISED IF THEY ARE VERY COMMONPLACE.</a:t>
            </a:r>
          </a:p>
        </p:txBody>
      </p:sp>
      <p:sp>
        <p:nvSpPr>
          <p:cNvPr id="6" name="TextBox 5">
            <a:extLst>
              <a:ext uri="{FF2B5EF4-FFF2-40B4-BE49-F238E27FC236}">
                <a16:creationId xmlns:a16="http://schemas.microsoft.com/office/drawing/2014/main" id="{841BE986-8BF8-4774-2855-8530CDDC3DF1}"/>
              </a:ext>
            </a:extLst>
          </p:cNvPr>
          <p:cNvSpPr txBox="1"/>
          <p:nvPr/>
        </p:nvSpPr>
        <p:spPr>
          <a:xfrm>
            <a:off x="3060910" y="1680818"/>
            <a:ext cx="3649287" cy="523220"/>
          </a:xfrm>
          <a:prstGeom prst="callout1">
            <a:avLst>
              <a:gd name="adj1" fmla="val 105374"/>
              <a:gd name="adj2" fmla="val 37037"/>
              <a:gd name="adj3" fmla="val 259171"/>
              <a:gd name="adj4" fmla="val 37217"/>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YES, I FREQUENTLY WRITE NOTES USING SHARPENED CRAYONS.</a:t>
            </a:r>
          </a:p>
        </p:txBody>
      </p:sp>
    </p:spTree>
    <p:extLst>
      <p:ext uri="{BB962C8B-B14F-4D97-AF65-F5344CB8AC3E}">
        <p14:creationId xmlns:p14="http://schemas.microsoft.com/office/powerpoint/2010/main" val="96363475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879B548F-4098-8C9C-9289-7CF4D283BF2D}"/>
              </a:ext>
            </a:extLst>
          </p:cNvPr>
          <p:cNvPicPr>
            <a:picLocks noChangeAspect="1"/>
          </p:cNvPicPr>
          <p:nvPr/>
        </p:nvPicPr>
        <p:blipFill rotWithShape="1">
          <a:blip r:embed="rId3">
            <a:extLst>
              <a:ext uri="{28A0092B-C50C-407E-A947-70E740481C1C}">
                <a14:useLocalDpi xmlns:a14="http://schemas.microsoft.com/office/drawing/2010/main" val="0"/>
              </a:ext>
            </a:extLst>
          </a:blip>
          <a:srcRect l="4531" t="55455" r="3165" b="2727"/>
          <a:stretch/>
        </p:blipFill>
        <p:spPr>
          <a:xfrm>
            <a:off x="182880" y="3042456"/>
            <a:ext cx="6949440" cy="2362126"/>
          </a:xfrm>
          <a:prstGeom prst="rect">
            <a:avLst/>
          </a:prstGeom>
        </p:spPr>
      </p:pic>
      <p:sp>
        <p:nvSpPr>
          <p:cNvPr id="2" name="TextBox 1">
            <a:extLst>
              <a:ext uri="{FF2B5EF4-FFF2-40B4-BE49-F238E27FC236}">
                <a16:creationId xmlns:a16="http://schemas.microsoft.com/office/drawing/2014/main" id="{B97B0A57-D8E7-BB83-23FF-8EFD40C90181}"/>
              </a:ext>
            </a:extLst>
          </p:cNvPr>
          <p:cNvSpPr txBox="1"/>
          <p:nvPr/>
        </p:nvSpPr>
        <p:spPr>
          <a:xfrm>
            <a:off x="328471" y="393163"/>
            <a:ext cx="5847886" cy="1169551"/>
          </a:xfrm>
          <a:prstGeom prst="callout1">
            <a:avLst>
              <a:gd name="adj1" fmla="val 106326"/>
              <a:gd name="adj2" fmla="val 37716"/>
              <a:gd name="adj3" fmla="val 218737"/>
              <a:gd name="adj4" fmla="val 37840"/>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THAT WAS NOT THE POINT I WAS ATTEMPTING TO MAKE… HOWEVER, I SHALL WRITE A NOTE TO MASTER WINDIBANK ASKING WHETHER HE COULD MEET US HERE TOMORROW AFTERNOON AFTER SCHOOL… UNTIL THEN, I SUGGEST WE FOCUS ON OUR SCHOOL WORK.</a:t>
            </a:r>
          </a:p>
        </p:txBody>
      </p:sp>
    </p:spTree>
    <p:extLst>
      <p:ext uri="{BB962C8B-B14F-4D97-AF65-F5344CB8AC3E}">
        <p14:creationId xmlns:p14="http://schemas.microsoft.com/office/powerpoint/2010/main" val="221354397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xt&#10;&#10;Description automatically generated">
            <a:extLst>
              <a:ext uri="{FF2B5EF4-FFF2-40B4-BE49-F238E27FC236}">
                <a16:creationId xmlns:a16="http://schemas.microsoft.com/office/drawing/2014/main" id="{AB52E90A-E074-4D85-C9D9-0212F71E4140}"/>
              </a:ext>
            </a:extLst>
          </p:cNvPr>
          <p:cNvPicPr>
            <a:picLocks noChangeAspect="1"/>
          </p:cNvPicPr>
          <p:nvPr/>
        </p:nvPicPr>
        <p:blipFill rotWithShape="1">
          <a:blip r:embed="rId3">
            <a:extLst>
              <a:ext uri="{28A0092B-C50C-407E-A947-70E740481C1C}">
                <a14:useLocalDpi xmlns:a14="http://schemas.microsoft.com/office/drawing/2010/main" val="0"/>
              </a:ext>
            </a:extLst>
          </a:blip>
          <a:srcRect l="11459" t="10599" r="17266" b="22128"/>
          <a:stretch/>
        </p:blipFill>
        <p:spPr>
          <a:xfrm>
            <a:off x="182880" y="282630"/>
            <a:ext cx="6949440" cy="4921139"/>
          </a:xfrm>
          <a:prstGeom prst="rect">
            <a:avLst/>
          </a:prstGeom>
        </p:spPr>
      </p:pic>
    </p:spTree>
    <p:extLst>
      <p:ext uri="{BB962C8B-B14F-4D97-AF65-F5344CB8AC3E}">
        <p14:creationId xmlns:p14="http://schemas.microsoft.com/office/powerpoint/2010/main" val="403369996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xt&#10;&#10;Description automatically generated">
            <a:extLst>
              <a:ext uri="{FF2B5EF4-FFF2-40B4-BE49-F238E27FC236}">
                <a16:creationId xmlns:a16="http://schemas.microsoft.com/office/drawing/2014/main" id="{C2EA23B6-D759-3FD7-0BFC-651E08A7EB30}"/>
              </a:ext>
            </a:extLst>
          </p:cNvPr>
          <p:cNvPicPr>
            <a:picLocks noChangeAspect="1"/>
          </p:cNvPicPr>
          <p:nvPr/>
        </p:nvPicPr>
        <p:blipFill rotWithShape="1">
          <a:blip r:embed="rId3">
            <a:extLst>
              <a:ext uri="{28A0092B-C50C-407E-A947-70E740481C1C}">
                <a14:useLocalDpi xmlns:a14="http://schemas.microsoft.com/office/drawing/2010/main" val="0"/>
              </a:ext>
            </a:extLst>
          </a:blip>
          <a:srcRect l="2473" t="4230" r="3979" b="3801"/>
          <a:stretch/>
        </p:blipFill>
        <p:spPr>
          <a:xfrm>
            <a:off x="182880" y="180238"/>
            <a:ext cx="6949440" cy="5125924"/>
          </a:xfrm>
          <a:prstGeom prst="rect">
            <a:avLst/>
          </a:prstGeom>
        </p:spPr>
      </p:pic>
    </p:spTree>
    <p:extLst>
      <p:ext uri="{BB962C8B-B14F-4D97-AF65-F5344CB8AC3E}">
        <p14:creationId xmlns:p14="http://schemas.microsoft.com/office/powerpoint/2010/main" val="105604201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85CA432-C83E-A3A9-809A-8CA54F654269}"/>
              </a:ext>
            </a:extLst>
          </p:cNvPr>
          <p:cNvGrpSpPr/>
          <p:nvPr/>
        </p:nvGrpSpPr>
        <p:grpSpPr>
          <a:xfrm>
            <a:off x="182880" y="2952442"/>
            <a:ext cx="6949440" cy="2376018"/>
            <a:chOff x="299258" y="2885938"/>
            <a:chExt cx="6907877" cy="2376018"/>
          </a:xfrm>
        </p:grpSpPr>
        <p:pic>
          <p:nvPicPr>
            <p:cNvPr id="2" name="Picture 1" descr="Diagram&#10;&#10;Description automatically generated">
              <a:extLst>
                <a:ext uri="{FF2B5EF4-FFF2-40B4-BE49-F238E27FC236}">
                  <a16:creationId xmlns:a16="http://schemas.microsoft.com/office/drawing/2014/main" id="{046D0366-0376-ED1D-9EC0-2E89CEEB7745}"/>
                </a:ext>
              </a:extLst>
            </p:cNvPr>
            <p:cNvPicPr>
              <a:picLocks noChangeAspect="1"/>
            </p:cNvPicPr>
            <p:nvPr/>
          </p:nvPicPr>
          <p:blipFill rotWithShape="1">
            <a:blip r:embed="rId3">
              <a:extLst>
                <a:ext uri="{28A0092B-C50C-407E-A947-70E740481C1C}">
                  <a14:useLocalDpi xmlns:a14="http://schemas.microsoft.com/office/drawing/2010/main" val="0"/>
                </a:ext>
              </a:extLst>
            </a:blip>
            <a:srcRect l="3037" t="56798" r="2499" b="2747"/>
            <a:stretch/>
          </p:blipFill>
          <p:spPr>
            <a:xfrm>
              <a:off x="299258" y="3042457"/>
              <a:ext cx="6907877" cy="2219499"/>
            </a:xfrm>
            <a:prstGeom prst="rect">
              <a:avLst/>
            </a:prstGeom>
          </p:spPr>
        </p:pic>
        <p:sp>
          <p:nvSpPr>
            <p:cNvPr id="3" name="Oval 2">
              <a:extLst>
                <a:ext uri="{FF2B5EF4-FFF2-40B4-BE49-F238E27FC236}">
                  <a16:creationId xmlns:a16="http://schemas.microsoft.com/office/drawing/2014/main" id="{6D99AD37-3A9B-A72B-0AE6-6B74C4356344}"/>
                </a:ext>
              </a:extLst>
            </p:cNvPr>
            <p:cNvSpPr/>
            <p:nvPr/>
          </p:nvSpPr>
          <p:spPr>
            <a:xfrm>
              <a:off x="1770986" y="3042457"/>
              <a:ext cx="1029730" cy="44746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7885D7EE-6BAB-5448-4BB6-AA71EBCC1545}"/>
                </a:ext>
              </a:extLst>
            </p:cNvPr>
            <p:cNvSpPr/>
            <p:nvPr/>
          </p:nvSpPr>
          <p:spPr>
            <a:xfrm>
              <a:off x="3753196" y="2885938"/>
              <a:ext cx="1029730" cy="31303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Box 5">
            <a:extLst>
              <a:ext uri="{FF2B5EF4-FFF2-40B4-BE49-F238E27FC236}">
                <a16:creationId xmlns:a16="http://schemas.microsoft.com/office/drawing/2014/main" id="{51C720D2-ADBC-0AF1-108E-D8D95112F7A5}"/>
              </a:ext>
            </a:extLst>
          </p:cNvPr>
          <p:cNvSpPr txBox="1"/>
          <p:nvPr/>
        </p:nvSpPr>
        <p:spPr>
          <a:xfrm>
            <a:off x="2181425" y="662805"/>
            <a:ext cx="3298056" cy="307777"/>
          </a:xfrm>
          <a:prstGeom prst="callout1">
            <a:avLst>
              <a:gd name="adj1" fmla="val 119152"/>
              <a:gd name="adj2" fmla="val 62794"/>
              <a:gd name="adj3" fmla="val 821067"/>
              <a:gd name="adj4" fmla="val 64007"/>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WELL, HAVE YOU SOLVED IT?</a:t>
            </a:r>
          </a:p>
        </p:txBody>
      </p:sp>
      <p:sp>
        <p:nvSpPr>
          <p:cNvPr id="7" name="TextBox 6">
            <a:extLst>
              <a:ext uri="{FF2B5EF4-FFF2-40B4-BE49-F238E27FC236}">
                <a16:creationId xmlns:a16="http://schemas.microsoft.com/office/drawing/2014/main" id="{A51E58D4-A183-A33B-A9C8-21FC655B432C}"/>
              </a:ext>
            </a:extLst>
          </p:cNvPr>
          <p:cNvSpPr txBox="1"/>
          <p:nvPr/>
        </p:nvSpPr>
        <p:spPr>
          <a:xfrm>
            <a:off x="662495" y="1516551"/>
            <a:ext cx="2605599" cy="523220"/>
          </a:xfrm>
          <a:prstGeom prst="callout1">
            <a:avLst>
              <a:gd name="adj1" fmla="val 110855"/>
              <a:gd name="adj2" fmla="val 17324"/>
              <a:gd name="adj3" fmla="val 319876"/>
              <a:gd name="adj4" fmla="val 17053"/>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YES, IT WAS THE SULPHATE OF BARYTA.</a:t>
            </a:r>
          </a:p>
        </p:txBody>
      </p:sp>
    </p:spTree>
    <p:extLst>
      <p:ext uri="{BB962C8B-B14F-4D97-AF65-F5344CB8AC3E}">
        <p14:creationId xmlns:p14="http://schemas.microsoft.com/office/powerpoint/2010/main" val="136659202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 engineering drawing&#10;&#10;Description automatically generated">
            <a:extLst>
              <a:ext uri="{FF2B5EF4-FFF2-40B4-BE49-F238E27FC236}">
                <a16:creationId xmlns:a16="http://schemas.microsoft.com/office/drawing/2014/main" id="{27836967-C04F-13E6-E46F-80C63A319A0B}"/>
              </a:ext>
            </a:extLst>
          </p:cNvPr>
          <p:cNvPicPr>
            <a:picLocks noChangeAspect="1"/>
          </p:cNvPicPr>
          <p:nvPr/>
        </p:nvPicPr>
        <p:blipFill rotWithShape="1">
          <a:blip r:embed="rId3">
            <a:extLst>
              <a:ext uri="{28A0092B-C50C-407E-A947-70E740481C1C}">
                <a14:useLocalDpi xmlns:a14="http://schemas.microsoft.com/office/drawing/2010/main" val="0"/>
              </a:ext>
            </a:extLst>
          </a:blip>
          <a:srcRect l="2577" t="58635" r="2959" b="3637"/>
          <a:stretch/>
        </p:blipFill>
        <p:spPr>
          <a:xfrm>
            <a:off x="182880" y="3316778"/>
            <a:ext cx="6949440" cy="2082325"/>
          </a:xfrm>
          <a:prstGeom prst="rect">
            <a:avLst/>
          </a:prstGeom>
        </p:spPr>
      </p:pic>
      <p:sp>
        <p:nvSpPr>
          <p:cNvPr id="3" name="TextBox 2">
            <a:extLst>
              <a:ext uri="{FF2B5EF4-FFF2-40B4-BE49-F238E27FC236}">
                <a16:creationId xmlns:a16="http://schemas.microsoft.com/office/drawing/2014/main" id="{1823C7F3-6F67-8F15-8387-1670524C77C4}"/>
              </a:ext>
            </a:extLst>
          </p:cNvPr>
          <p:cNvSpPr txBox="1"/>
          <p:nvPr/>
        </p:nvSpPr>
        <p:spPr>
          <a:xfrm>
            <a:off x="182880" y="643030"/>
            <a:ext cx="4310434" cy="523220"/>
          </a:xfrm>
          <a:prstGeom prst="callout1">
            <a:avLst>
              <a:gd name="adj1" fmla="val 119645"/>
              <a:gd name="adj2" fmla="val 21730"/>
              <a:gd name="adj3" fmla="val 518394"/>
              <a:gd name="adj4" fmla="val 21817"/>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YOU KNOW ONE OF MY AXIOMS: IF YOU CAN’T HELIUM OR CURIUM, YOU BARIUM.</a:t>
            </a:r>
          </a:p>
        </p:txBody>
      </p:sp>
      <p:sp>
        <p:nvSpPr>
          <p:cNvPr id="4" name="TextBox 3">
            <a:extLst>
              <a:ext uri="{FF2B5EF4-FFF2-40B4-BE49-F238E27FC236}">
                <a16:creationId xmlns:a16="http://schemas.microsoft.com/office/drawing/2014/main" id="{F1183180-18A3-F620-7CE1-7A583477E9EA}"/>
              </a:ext>
            </a:extLst>
          </p:cNvPr>
          <p:cNvSpPr txBox="1"/>
          <p:nvPr/>
        </p:nvSpPr>
        <p:spPr>
          <a:xfrm>
            <a:off x="2867486" y="2000021"/>
            <a:ext cx="4040390" cy="307777"/>
          </a:xfrm>
          <a:prstGeom prst="callout1">
            <a:avLst>
              <a:gd name="adj1" fmla="val 108348"/>
              <a:gd name="adj2" fmla="val 76373"/>
              <a:gd name="adj3" fmla="val 406120"/>
              <a:gd name="adj4" fmla="val 76923"/>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ARE THOSE ALL FAMOUS SCIENTISTS?</a:t>
            </a:r>
          </a:p>
        </p:txBody>
      </p:sp>
    </p:spTree>
    <p:extLst>
      <p:ext uri="{BB962C8B-B14F-4D97-AF65-F5344CB8AC3E}">
        <p14:creationId xmlns:p14="http://schemas.microsoft.com/office/powerpoint/2010/main" val="269644195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DEFAA1E-BE44-766B-48D1-E3B150177ADC}"/>
              </a:ext>
            </a:extLst>
          </p:cNvPr>
          <p:cNvGrpSpPr/>
          <p:nvPr/>
        </p:nvGrpSpPr>
        <p:grpSpPr>
          <a:xfrm>
            <a:off x="182877" y="2922634"/>
            <a:ext cx="6949440" cy="2422449"/>
            <a:chOff x="274320" y="2939260"/>
            <a:chExt cx="6957753" cy="2422449"/>
          </a:xfrm>
        </p:grpSpPr>
        <p:pic>
          <p:nvPicPr>
            <p:cNvPr id="2" name="Picture 1" descr="Diagram, engineering drawing&#10;&#10;Description automatically generated">
              <a:extLst>
                <a:ext uri="{FF2B5EF4-FFF2-40B4-BE49-F238E27FC236}">
                  <a16:creationId xmlns:a16="http://schemas.microsoft.com/office/drawing/2014/main" id="{98C45B77-9446-8693-1E3F-2EEAD48D096D}"/>
                </a:ext>
              </a:extLst>
            </p:cNvPr>
            <p:cNvPicPr>
              <a:picLocks noChangeAspect="1"/>
            </p:cNvPicPr>
            <p:nvPr/>
          </p:nvPicPr>
          <p:blipFill rotWithShape="1">
            <a:blip r:embed="rId3">
              <a:extLst>
                <a:ext uri="{28A0092B-C50C-407E-A947-70E740481C1C}">
                  <a14:useLocalDpi xmlns:a14="http://schemas.microsoft.com/office/drawing/2010/main" val="0"/>
                </a:ext>
              </a:extLst>
            </a:blip>
            <a:srcRect l="2572" t="58148" r="2281" b="3518"/>
            <a:stretch/>
          </p:blipFill>
          <p:spPr>
            <a:xfrm>
              <a:off x="274320" y="3258589"/>
              <a:ext cx="6957753" cy="2103120"/>
            </a:xfrm>
            <a:prstGeom prst="rect">
              <a:avLst/>
            </a:prstGeom>
          </p:spPr>
        </p:pic>
        <p:sp>
          <p:nvSpPr>
            <p:cNvPr id="3" name="Oval 2">
              <a:extLst>
                <a:ext uri="{FF2B5EF4-FFF2-40B4-BE49-F238E27FC236}">
                  <a16:creationId xmlns:a16="http://schemas.microsoft.com/office/drawing/2014/main" id="{6623CD3E-0856-4305-EF58-C00E1C4A68B2}"/>
                </a:ext>
              </a:extLst>
            </p:cNvPr>
            <p:cNvSpPr/>
            <p:nvPr/>
          </p:nvSpPr>
          <p:spPr>
            <a:xfrm>
              <a:off x="1870738" y="3125585"/>
              <a:ext cx="1029730" cy="50565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7440BF30-0B4F-EBCA-51F3-1DD90D608F52}"/>
                </a:ext>
              </a:extLst>
            </p:cNvPr>
            <p:cNvSpPr/>
            <p:nvPr/>
          </p:nvSpPr>
          <p:spPr>
            <a:xfrm>
              <a:off x="3521675" y="2939260"/>
              <a:ext cx="1029730" cy="50565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Box 5">
            <a:extLst>
              <a:ext uri="{FF2B5EF4-FFF2-40B4-BE49-F238E27FC236}">
                <a16:creationId xmlns:a16="http://schemas.microsoft.com/office/drawing/2014/main" id="{91C3802D-701B-CAF7-F7D8-DFFBA97C2B0C}"/>
              </a:ext>
            </a:extLst>
          </p:cNvPr>
          <p:cNvSpPr txBox="1"/>
          <p:nvPr/>
        </p:nvSpPr>
        <p:spPr>
          <a:xfrm>
            <a:off x="2409203" y="933076"/>
            <a:ext cx="3062797" cy="307777"/>
          </a:xfrm>
          <a:prstGeom prst="callout1">
            <a:avLst>
              <a:gd name="adj1" fmla="val 132263"/>
              <a:gd name="adj2" fmla="val 53229"/>
              <a:gd name="adj3" fmla="val 757818"/>
              <a:gd name="adj4" fmla="val 54294"/>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I DON’T GET IT AT ALL.</a:t>
            </a:r>
          </a:p>
        </p:txBody>
      </p:sp>
      <p:sp>
        <p:nvSpPr>
          <p:cNvPr id="7" name="TextBox 6">
            <a:extLst>
              <a:ext uri="{FF2B5EF4-FFF2-40B4-BE49-F238E27FC236}">
                <a16:creationId xmlns:a16="http://schemas.microsoft.com/office/drawing/2014/main" id="{395381F8-860F-99B9-981A-F5AAA3F1ABC8}"/>
              </a:ext>
            </a:extLst>
          </p:cNvPr>
          <p:cNvSpPr txBox="1"/>
          <p:nvPr/>
        </p:nvSpPr>
        <p:spPr>
          <a:xfrm>
            <a:off x="484981" y="1854221"/>
            <a:ext cx="2748669" cy="523220"/>
          </a:xfrm>
          <a:prstGeom prst="callout1">
            <a:avLst>
              <a:gd name="adj1" fmla="val 114386"/>
              <a:gd name="adj2" fmla="val 25293"/>
              <a:gd name="adj3" fmla="val 265294"/>
              <a:gd name="adj4" fmla="val 25000"/>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NEITHER DID OSMIUM, BUT IT’S RATHER DENSE.</a:t>
            </a:r>
          </a:p>
        </p:txBody>
      </p:sp>
    </p:spTree>
    <p:extLst>
      <p:ext uri="{BB962C8B-B14F-4D97-AF65-F5344CB8AC3E}">
        <p14:creationId xmlns:p14="http://schemas.microsoft.com/office/powerpoint/2010/main" val="369119356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720F422-505A-C544-BADD-C8E1A0F159CB}"/>
              </a:ext>
            </a:extLst>
          </p:cNvPr>
          <p:cNvGrpSpPr/>
          <p:nvPr/>
        </p:nvGrpSpPr>
        <p:grpSpPr>
          <a:xfrm>
            <a:off x="182880" y="2892832"/>
            <a:ext cx="6949440" cy="2435629"/>
            <a:chOff x="74815" y="2809702"/>
            <a:chExt cx="6899563" cy="2435629"/>
          </a:xfrm>
        </p:grpSpPr>
        <p:pic>
          <p:nvPicPr>
            <p:cNvPr id="2" name="Picture 1" descr="Diagram&#10;&#10;Description automatically generated">
              <a:extLst>
                <a:ext uri="{FF2B5EF4-FFF2-40B4-BE49-F238E27FC236}">
                  <a16:creationId xmlns:a16="http://schemas.microsoft.com/office/drawing/2014/main" id="{4CC8EFDB-4C8C-3560-838A-A0919A3B26E9}"/>
                </a:ext>
              </a:extLst>
            </p:cNvPr>
            <p:cNvPicPr>
              <a:picLocks noChangeAspect="1"/>
            </p:cNvPicPr>
            <p:nvPr/>
          </p:nvPicPr>
          <p:blipFill rotWithShape="1">
            <a:blip r:embed="rId3">
              <a:extLst>
                <a:ext uri="{28A0092B-C50C-407E-A947-70E740481C1C}">
                  <a14:useLocalDpi xmlns:a14="http://schemas.microsoft.com/office/drawing/2010/main" val="0"/>
                </a:ext>
              </a:extLst>
            </a:blip>
            <a:srcRect l="2453" t="57687" r="3197" b="2768"/>
            <a:stretch/>
          </p:blipFill>
          <p:spPr>
            <a:xfrm>
              <a:off x="74815" y="3075709"/>
              <a:ext cx="6899563" cy="2169622"/>
            </a:xfrm>
            <a:prstGeom prst="rect">
              <a:avLst/>
            </a:prstGeom>
          </p:spPr>
        </p:pic>
        <p:sp>
          <p:nvSpPr>
            <p:cNvPr id="3" name="Oval 2">
              <a:extLst>
                <a:ext uri="{FF2B5EF4-FFF2-40B4-BE49-F238E27FC236}">
                  <a16:creationId xmlns:a16="http://schemas.microsoft.com/office/drawing/2014/main" id="{4791D8C7-79F4-B46C-1FFD-2895D8CE8CBF}"/>
                </a:ext>
              </a:extLst>
            </p:cNvPr>
            <p:cNvSpPr/>
            <p:nvPr/>
          </p:nvSpPr>
          <p:spPr>
            <a:xfrm>
              <a:off x="1770611" y="2809702"/>
              <a:ext cx="1104919" cy="87972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a:extLst>
              <a:ext uri="{FF2B5EF4-FFF2-40B4-BE49-F238E27FC236}">
                <a16:creationId xmlns:a16="http://schemas.microsoft.com/office/drawing/2014/main" id="{11C54584-C3F2-9FD4-4393-76FB6FC7F996}"/>
              </a:ext>
            </a:extLst>
          </p:cNvPr>
          <p:cNvSpPr txBox="1"/>
          <p:nvPr/>
        </p:nvSpPr>
        <p:spPr>
          <a:xfrm>
            <a:off x="1167495" y="728254"/>
            <a:ext cx="5299968" cy="307777"/>
          </a:xfrm>
          <a:prstGeom prst="callout1">
            <a:avLst>
              <a:gd name="adj1" fmla="val 146161"/>
              <a:gd name="adj2" fmla="val 56677"/>
              <a:gd name="adj3" fmla="val 817399"/>
              <a:gd name="adj4" fmla="val 57249"/>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NO, NO, THE DISAPPEARANCE MYSTERY!!</a:t>
            </a:r>
          </a:p>
        </p:txBody>
      </p:sp>
      <p:sp>
        <p:nvSpPr>
          <p:cNvPr id="6" name="TextBox 5">
            <a:extLst>
              <a:ext uri="{FF2B5EF4-FFF2-40B4-BE49-F238E27FC236}">
                <a16:creationId xmlns:a16="http://schemas.microsoft.com/office/drawing/2014/main" id="{17A8AB14-4EDB-759E-1461-29C4C53405BC}"/>
              </a:ext>
            </a:extLst>
          </p:cNvPr>
          <p:cNvSpPr txBox="1"/>
          <p:nvPr/>
        </p:nvSpPr>
        <p:spPr>
          <a:xfrm>
            <a:off x="182880" y="1336929"/>
            <a:ext cx="3474720" cy="1169551"/>
          </a:xfrm>
          <a:prstGeom prst="callout1">
            <a:avLst>
              <a:gd name="adj1" fmla="val 103483"/>
              <a:gd name="adj2" fmla="val 29544"/>
              <a:gd name="adj3" fmla="val 161952"/>
              <a:gd name="adj4" fmla="val 30060"/>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OH THAT… NEVER WAS A MYSTERY, THOUGH SOME OF THE DETAILS ARE OF INTEREST… I FEAR THERE IS NO LAW THAT CAN TOUCH THE SCOUNDREL.</a:t>
            </a:r>
          </a:p>
        </p:txBody>
      </p:sp>
    </p:spTree>
    <p:extLst>
      <p:ext uri="{BB962C8B-B14F-4D97-AF65-F5344CB8AC3E}">
        <p14:creationId xmlns:p14="http://schemas.microsoft.com/office/powerpoint/2010/main" val="233046745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79C6ACF-1693-069D-CEC6-95D458631E0D}"/>
              </a:ext>
            </a:extLst>
          </p:cNvPr>
          <p:cNvGrpSpPr/>
          <p:nvPr/>
        </p:nvGrpSpPr>
        <p:grpSpPr>
          <a:xfrm>
            <a:off x="182880" y="2876205"/>
            <a:ext cx="6949440" cy="2460569"/>
            <a:chOff x="282634" y="2493818"/>
            <a:chExt cx="6949440" cy="2460569"/>
          </a:xfrm>
        </p:grpSpPr>
        <p:pic>
          <p:nvPicPr>
            <p:cNvPr id="2" name="Picture 1" descr="Diagram&#10;&#10;Description automatically generated">
              <a:extLst>
                <a:ext uri="{FF2B5EF4-FFF2-40B4-BE49-F238E27FC236}">
                  <a16:creationId xmlns:a16="http://schemas.microsoft.com/office/drawing/2014/main" id="{A961A74E-3976-9F34-34D2-AC2D9D3859E4}"/>
                </a:ext>
              </a:extLst>
            </p:cNvPr>
            <p:cNvPicPr>
              <a:picLocks noChangeAspect="1"/>
            </p:cNvPicPr>
            <p:nvPr/>
          </p:nvPicPr>
          <p:blipFill rotWithShape="1">
            <a:blip r:embed="rId3">
              <a:extLst>
                <a:ext uri="{28A0092B-C50C-407E-A947-70E740481C1C}">
                  <a14:useLocalDpi xmlns:a14="http://schemas.microsoft.com/office/drawing/2010/main" val="0"/>
                </a:ext>
              </a:extLst>
            </a:blip>
            <a:srcRect l="2675" t="56012" r="2293" b="3684"/>
            <a:stretch/>
          </p:blipFill>
          <p:spPr>
            <a:xfrm>
              <a:off x="282634" y="2743200"/>
              <a:ext cx="6949440" cy="2211187"/>
            </a:xfrm>
            <a:prstGeom prst="rect">
              <a:avLst/>
            </a:prstGeom>
          </p:spPr>
        </p:pic>
        <p:sp>
          <p:nvSpPr>
            <p:cNvPr id="3" name="Oval 2">
              <a:extLst>
                <a:ext uri="{FF2B5EF4-FFF2-40B4-BE49-F238E27FC236}">
                  <a16:creationId xmlns:a16="http://schemas.microsoft.com/office/drawing/2014/main" id="{77D242C7-2A7B-E615-DCE8-00FF0766D797}"/>
                </a:ext>
              </a:extLst>
            </p:cNvPr>
            <p:cNvSpPr/>
            <p:nvPr/>
          </p:nvSpPr>
          <p:spPr>
            <a:xfrm>
              <a:off x="1987117" y="2556875"/>
              <a:ext cx="697895" cy="92129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D0B40311-6D89-13EA-B87A-02FF7B38FA48}"/>
                </a:ext>
              </a:extLst>
            </p:cNvPr>
            <p:cNvSpPr/>
            <p:nvPr/>
          </p:nvSpPr>
          <p:spPr>
            <a:xfrm>
              <a:off x="4846694" y="2493818"/>
              <a:ext cx="697895" cy="104740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Box 5">
            <a:extLst>
              <a:ext uri="{FF2B5EF4-FFF2-40B4-BE49-F238E27FC236}">
                <a16:creationId xmlns:a16="http://schemas.microsoft.com/office/drawing/2014/main" id="{2929B979-C1C6-6909-558D-9431DEBB7E6A}"/>
              </a:ext>
            </a:extLst>
          </p:cNvPr>
          <p:cNvSpPr txBox="1"/>
          <p:nvPr/>
        </p:nvSpPr>
        <p:spPr>
          <a:xfrm>
            <a:off x="182880" y="839653"/>
            <a:ext cx="6949439" cy="738664"/>
          </a:xfrm>
          <a:prstGeom prst="callout1">
            <a:avLst>
              <a:gd name="adj1" fmla="val 101239"/>
              <a:gd name="adj2" fmla="val 16285"/>
              <a:gd name="adj3" fmla="val 302718"/>
              <a:gd name="adj4" fmla="val 15669"/>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AS I SURMISED, THERE WAS NO CLUE IN THE NOTES FROM MASTER ANGEL, SAVE HE QUOTES ‘MOTHER GOOSE’ ONCE… THERE IS ONE REMARKABLE POINT, HOWEVER, WHICH WILL NO DOUBT STRIKE YOU.</a:t>
            </a:r>
          </a:p>
        </p:txBody>
      </p:sp>
      <p:sp>
        <p:nvSpPr>
          <p:cNvPr id="7" name="TextBox 6">
            <a:extLst>
              <a:ext uri="{FF2B5EF4-FFF2-40B4-BE49-F238E27FC236}">
                <a16:creationId xmlns:a16="http://schemas.microsoft.com/office/drawing/2014/main" id="{88972DBD-6921-0D92-476D-CF9520BA2795}"/>
              </a:ext>
            </a:extLst>
          </p:cNvPr>
          <p:cNvSpPr txBox="1"/>
          <p:nvPr/>
        </p:nvSpPr>
        <p:spPr>
          <a:xfrm>
            <a:off x="3228856" y="1981931"/>
            <a:ext cx="1518084" cy="307777"/>
          </a:xfrm>
          <a:prstGeom prst="callout1">
            <a:avLst>
              <a:gd name="adj1" fmla="val 124554"/>
              <a:gd name="adj2" fmla="val 51842"/>
              <a:gd name="adj3" fmla="val 426368"/>
              <a:gd name="adj4" fmla="val 53196"/>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NO DOUBT?</a:t>
            </a:r>
          </a:p>
        </p:txBody>
      </p:sp>
    </p:spTree>
    <p:extLst>
      <p:ext uri="{BB962C8B-B14F-4D97-AF65-F5344CB8AC3E}">
        <p14:creationId xmlns:p14="http://schemas.microsoft.com/office/powerpoint/2010/main" val="165143132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F116B37-ADBE-20D6-4799-B97EAB2870C5}"/>
              </a:ext>
            </a:extLst>
          </p:cNvPr>
          <p:cNvGrpSpPr/>
          <p:nvPr/>
        </p:nvGrpSpPr>
        <p:grpSpPr>
          <a:xfrm>
            <a:off x="182880" y="2967644"/>
            <a:ext cx="6949440" cy="2360815"/>
            <a:chOff x="357447" y="3125585"/>
            <a:chExt cx="6841375" cy="2360815"/>
          </a:xfrm>
        </p:grpSpPr>
        <p:pic>
          <p:nvPicPr>
            <p:cNvPr id="2" name="Picture 1" descr="Diagram, text&#10;&#10;Description automatically generated">
              <a:extLst>
                <a:ext uri="{FF2B5EF4-FFF2-40B4-BE49-F238E27FC236}">
                  <a16:creationId xmlns:a16="http://schemas.microsoft.com/office/drawing/2014/main" id="{95CBAFA7-A12B-7A6E-A644-C1AE93D06A89}"/>
                </a:ext>
              </a:extLst>
            </p:cNvPr>
            <p:cNvPicPr>
              <a:picLocks noChangeAspect="1"/>
            </p:cNvPicPr>
            <p:nvPr/>
          </p:nvPicPr>
          <p:blipFill rotWithShape="1">
            <a:blip r:embed="rId3">
              <a:extLst>
                <a:ext uri="{28A0092B-C50C-407E-A947-70E740481C1C}">
                  <a14:useLocalDpi xmlns:a14="http://schemas.microsoft.com/office/drawing/2010/main" val="0"/>
                </a:ext>
              </a:extLst>
            </a:blip>
            <a:srcRect l="3011" t="56613" r="3434" b="2630"/>
            <a:stretch/>
          </p:blipFill>
          <p:spPr>
            <a:xfrm>
              <a:off x="357447" y="3250275"/>
              <a:ext cx="6841375" cy="2236125"/>
            </a:xfrm>
            <a:prstGeom prst="rect">
              <a:avLst/>
            </a:prstGeom>
          </p:spPr>
        </p:pic>
        <p:sp>
          <p:nvSpPr>
            <p:cNvPr id="3" name="Oval 2">
              <a:extLst>
                <a:ext uri="{FF2B5EF4-FFF2-40B4-BE49-F238E27FC236}">
                  <a16:creationId xmlns:a16="http://schemas.microsoft.com/office/drawing/2014/main" id="{77432E6A-8964-3878-EFC5-B115CB3FC2A1}"/>
                </a:ext>
              </a:extLst>
            </p:cNvPr>
            <p:cNvSpPr/>
            <p:nvPr/>
          </p:nvSpPr>
          <p:spPr>
            <a:xfrm>
              <a:off x="1870738" y="3125585"/>
              <a:ext cx="1029730" cy="50565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a:extLst>
              <a:ext uri="{FF2B5EF4-FFF2-40B4-BE49-F238E27FC236}">
                <a16:creationId xmlns:a16="http://schemas.microsoft.com/office/drawing/2014/main" id="{9FB0B96F-1DF4-EF3C-E657-89CEB4886048}"/>
              </a:ext>
            </a:extLst>
          </p:cNvPr>
          <p:cNvSpPr txBox="1"/>
          <p:nvPr/>
        </p:nvSpPr>
        <p:spPr>
          <a:xfrm>
            <a:off x="298883" y="725083"/>
            <a:ext cx="5486774" cy="954107"/>
          </a:xfrm>
          <a:prstGeom prst="callout1">
            <a:avLst>
              <a:gd name="adj1" fmla="val 110384"/>
              <a:gd name="adj2" fmla="val 16658"/>
              <a:gd name="adj3" fmla="val 257387"/>
              <a:gd name="adj4" fmla="val 16762"/>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THE SIGNATURE IS SIMPLY AN 11X 11 AT THE BOTTOM OF EACH NOTE, IN LIEU OF HIS FULL NAME, OR EVEN A PET NAME… THIS POINT IS VERY SUGGESTIVE… IN FACT, WE MAY CALL IT CONCLUSIVE.</a:t>
            </a:r>
          </a:p>
        </p:txBody>
      </p:sp>
    </p:spTree>
    <p:extLst>
      <p:ext uri="{BB962C8B-B14F-4D97-AF65-F5344CB8AC3E}">
        <p14:creationId xmlns:p14="http://schemas.microsoft.com/office/powerpoint/2010/main" val="24028271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075C4CE-614F-FB14-5BE7-B5DFF269E5C2}"/>
              </a:ext>
            </a:extLst>
          </p:cNvPr>
          <p:cNvGrpSpPr/>
          <p:nvPr/>
        </p:nvGrpSpPr>
        <p:grpSpPr>
          <a:xfrm>
            <a:off x="207818" y="2585259"/>
            <a:ext cx="6949440" cy="2726574"/>
            <a:chOff x="241070" y="2585259"/>
            <a:chExt cx="6858000" cy="2726574"/>
          </a:xfrm>
        </p:grpSpPr>
        <p:pic>
          <p:nvPicPr>
            <p:cNvPr id="2" name="Picture 1" descr="Diagram&#10;&#10;Description automatically generated">
              <a:extLst>
                <a:ext uri="{FF2B5EF4-FFF2-40B4-BE49-F238E27FC236}">
                  <a16:creationId xmlns:a16="http://schemas.microsoft.com/office/drawing/2014/main" id="{DF0FB85F-E7C4-9CF6-51D4-0460E344EA2F}"/>
                </a:ext>
              </a:extLst>
            </p:cNvPr>
            <p:cNvPicPr>
              <a:picLocks noChangeAspect="1"/>
            </p:cNvPicPr>
            <p:nvPr/>
          </p:nvPicPr>
          <p:blipFill rotWithShape="1">
            <a:blip r:embed="rId3">
              <a:extLst>
                <a:ext uri="{28A0092B-C50C-407E-A947-70E740481C1C}">
                  <a14:useLocalDpi xmlns:a14="http://schemas.microsoft.com/office/drawing/2010/main" val="0"/>
                </a:ext>
              </a:extLst>
            </a:blip>
            <a:srcRect l="3262" t="54394" r="2956" b="3181"/>
            <a:stretch/>
          </p:blipFill>
          <p:spPr>
            <a:xfrm>
              <a:off x="241070" y="2984268"/>
              <a:ext cx="6858000" cy="2327565"/>
            </a:xfrm>
            <a:prstGeom prst="rect">
              <a:avLst/>
            </a:prstGeom>
          </p:spPr>
        </p:pic>
        <p:sp>
          <p:nvSpPr>
            <p:cNvPr id="3" name="Oval 2">
              <a:extLst>
                <a:ext uri="{FF2B5EF4-FFF2-40B4-BE49-F238E27FC236}">
                  <a16:creationId xmlns:a16="http://schemas.microsoft.com/office/drawing/2014/main" id="{1BC9A991-83CB-11F1-9641-EA3EE73A52DB}"/>
                </a:ext>
              </a:extLst>
            </p:cNvPr>
            <p:cNvSpPr/>
            <p:nvPr/>
          </p:nvSpPr>
          <p:spPr>
            <a:xfrm>
              <a:off x="5253644" y="2585259"/>
              <a:ext cx="560099" cy="102808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a:extLst>
              <a:ext uri="{FF2B5EF4-FFF2-40B4-BE49-F238E27FC236}">
                <a16:creationId xmlns:a16="http://schemas.microsoft.com/office/drawing/2014/main" id="{53122210-E61E-578B-A764-E9D8294DC5A9}"/>
              </a:ext>
            </a:extLst>
          </p:cNvPr>
          <p:cNvSpPr txBox="1"/>
          <p:nvPr/>
        </p:nvSpPr>
        <p:spPr>
          <a:xfrm>
            <a:off x="524033" y="796710"/>
            <a:ext cx="4763193" cy="523220"/>
          </a:xfrm>
          <a:prstGeom prst="callout1">
            <a:avLst>
              <a:gd name="adj1" fmla="val 102324"/>
              <a:gd name="adj2" fmla="val 41824"/>
              <a:gd name="adj3" fmla="val 421793"/>
              <a:gd name="adj4" fmla="val 42768"/>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I HAVE SEEN THESE SYMPTOMS BEFORE… THE FIDGETING MEANS AN </a:t>
            </a:r>
            <a:r>
              <a:rPr lang="en-US" sz="1400" b="1" i="1" u="sng" dirty="0">
                <a:latin typeface="Comic Sans MS" panose="030F0702030302020204" pitchFamily="66" charset="0"/>
              </a:rPr>
              <a:t>AFFAIRE DE COEUR</a:t>
            </a:r>
            <a:r>
              <a:rPr lang="en-US" sz="1400" b="1" i="1" dirty="0">
                <a:latin typeface="Comic Sans MS" panose="030F0702030302020204" pitchFamily="66" charset="0"/>
              </a:rPr>
              <a:t>.</a:t>
            </a:r>
          </a:p>
        </p:txBody>
      </p:sp>
      <p:sp>
        <p:nvSpPr>
          <p:cNvPr id="6" name="TextBox 5">
            <a:extLst>
              <a:ext uri="{FF2B5EF4-FFF2-40B4-BE49-F238E27FC236}">
                <a16:creationId xmlns:a16="http://schemas.microsoft.com/office/drawing/2014/main" id="{0F6CCE40-727A-6D82-70A0-D64D87123A42}"/>
              </a:ext>
            </a:extLst>
          </p:cNvPr>
          <p:cNvSpPr txBox="1"/>
          <p:nvPr/>
        </p:nvSpPr>
        <p:spPr>
          <a:xfrm>
            <a:off x="4767094" y="1861398"/>
            <a:ext cx="2175398" cy="307777"/>
          </a:xfrm>
          <a:prstGeom prst="callout1">
            <a:avLst>
              <a:gd name="adj1" fmla="val 108527"/>
              <a:gd name="adj2" fmla="val 65118"/>
              <a:gd name="adj3" fmla="val 355271"/>
              <a:gd name="adj4" fmla="val 66274"/>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ENGLISH PLEASE…</a:t>
            </a:r>
          </a:p>
        </p:txBody>
      </p:sp>
    </p:spTree>
    <p:extLst>
      <p:ext uri="{BB962C8B-B14F-4D97-AF65-F5344CB8AC3E}">
        <p14:creationId xmlns:p14="http://schemas.microsoft.com/office/powerpoint/2010/main" val="352725826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01E5919-96EE-D083-89F8-C17182468940}"/>
              </a:ext>
            </a:extLst>
          </p:cNvPr>
          <p:cNvGrpSpPr/>
          <p:nvPr/>
        </p:nvGrpSpPr>
        <p:grpSpPr>
          <a:xfrm>
            <a:off x="2942705" y="2252746"/>
            <a:ext cx="4214553" cy="3084023"/>
            <a:chOff x="2942705" y="2302624"/>
            <a:chExt cx="4214553" cy="3084023"/>
          </a:xfrm>
        </p:grpSpPr>
        <p:pic>
          <p:nvPicPr>
            <p:cNvPr id="2" name="Picture 1" descr="Text&#10;&#10;Description automatically generated with medium confidence">
              <a:extLst>
                <a:ext uri="{FF2B5EF4-FFF2-40B4-BE49-F238E27FC236}">
                  <a16:creationId xmlns:a16="http://schemas.microsoft.com/office/drawing/2014/main" id="{D485D7B0-7EA1-FB0C-119C-DAD0A34238A5}"/>
                </a:ext>
              </a:extLst>
            </p:cNvPr>
            <p:cNvPicPr>
              <a:picLocks noChangeAspect="1"/>
            </p:cNvPicPr>
            <p:nvPr/>
          </p:nvPicPr>
          <p:blipFill rotWithShape="1">
            <a:blip r:embed="rId3">
              <a:extLst>
                <a:ext uri="{28A0092B-C50C-407E-A947-70E740481C1C}">
                  <a14:useLocalDpi xmlns:a14="http://schemas.microsoft.com/office/drawing/2010/main" val="0"/>
                </a:ext>
              </a:extLst>
            </a:blip>
            <a:srcRect l="47482" t="39787" r="2160" b="4001"/>
            <a:stretch/>
          </p:blipFill>
          <p:spPr>
            <a:xfrm>
              <a:off x="3474720" y="2302624"/>
              <a:ext cx="3682538" cy="3084023"/>
            </a:xfrm>
            <a:prstGeom prst="rect">
              <a:avLst/>
            </a:prstGeom>
          </p:spPr>
        </p:pic>
        <p:sp>
          <p:nvSpPr>
            <p:cNvPr id="3" name="Oval 2">
              <a:extLst>
                <a:ext uri="{FF2B5EF4-FFF2-40B4-BE49-F238E27FC236}">
                  <a16:creationId xmlns:a16="http://schemas.microsoft.com/office/drawing/2014/main" id="{A48A5160-1B02-6039-422E-86B9B4E45B08}"/>
                </a:ext>
              </a:extLst>
            </p:cNvPr>
            <p:cNvSpPr/>
            <p:nvPr/>
          </p:nvSpPr>
          <p:spPr>
            <a:xfrm>
              <a:off x="2942705" y="3308465"/>
              <a:ext cx="1370927" cy="78899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a:extLst>
              <a:ext uri="{FF2B5EF4-FFF2-40B4-BE49-F238E27FC236}">
                <a16:creationId xmlns:a16="http://schemas.microsoft.com/office/drawing/2014/main" id="{97F1882E-F72A-CC14-1D7D-29BB242514D4}"/>
              </a:ext>
            </a:extLst>
          </p:cNvPr>
          <p:cNvSpPr txBox="1"/>
          <p:nvPr/>
        </p:nvSpPr>
        <p:spPr>
          <a:xfrm>
            <a:off x="771708" y="326580"/>
            <a:ext cx="6244233" cy="738664"/>
          </a:xfrm>
          <a:prstGeom prst="callout1">
            <a:avLst>
              <a:gd name="adj1" fmla="val 112718"/>
              <a:gd name="adj2" fmla="val 75898"/>
              <a:gd name="adj3" fmla="val 256344"/>
              <a:gd name="adj4" fmla="val 75672"/>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I CANNOT SAY I SEE HOW THIS PROVES ANYTHING, UNLESS HOSMER WISHED TO BE ABLE TO DENY HIS SIGNATURE IF AN ACTION FOR BREACH OF PROMISE WERE INSTITUTED.</a:t>
            </a:r>
          </a:p>
        </p:txBody>
      </p:sp>
    </p:spTree>
    <p:extLst>
      <p:ext uri="{BB962C8B-B14F-4D97-AF65-F5344CB8AC3E}">
        <p14:creationId xmlns:p14="http://schemas.microsoft.com/office/powerpoint/2010/main" val="390986361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5F23BE75-DC01-F741-E2B6-E9E5AEA7941D}"/>
              </a:ext>
            </a:extLst>
          </p:cNvPr>
          <p:cNvGrpSpPr/>
          <p:nvPr/>
        </p:nvGrpSpPr>
        <p:grpSpPr>
          <a:xfrm>
            <a:off x="182880" y="3125585"/>
            <a:ext cx="6949440" cy="2194560"/>
            <a:chOff x="241069" y="3125585"/>
            <a:chExt cx="6899564" cy="2194560"/>
          </a:xfrm>
        </p:grpSpPr>
        <p:pic>
          <p:nvPicPr>
            <p:cNvPr id="3" name="Picture 2" descr="Diagram, engineering drawing&#10;&#10;Description automatically generated">
              <a:extLst>
                <a:ext uri="{FF2B5EF4-FFF2-40B4-BE49-F238E27FC236}">
                  <a16:creationId xmlns:a16="http://schemas.microsoft.com/office/drawing/2014/main" id="{FE1A704B-51EA-D55F-43B5-A9DD5B2C94F9}"/>
                </a:ext>
              </a:extLst>
            </p:cNvPr>
            <p:cNvPicPr>
              <a:picLocks noChangeAspect="1"/>
            </p:cNvPicPr>
            <p:nvPr/>
          </p:nvPicPr>
          <p:blipFill rotWithShape="1">
            <a:blip r:embed="rId3">
              <a:extLst>
                <a:ext uri="{28A0092B-C50C-407E-A947-70E740481C1C}">
                  <a14:useLocalDpi xmlns:a14="http://schemas.microsoft.com/office/drawing/2010/main" val="0"/>
                </a:ext>
              </a:extLst>
            </a:blip>
            <a:srcRect l="3279" t="57120" r="2370" b="3031"/>
            <a:stretch/>
          </p:blipFill>
          <p:spPr>
            <a:xfrm>
              <a:off x="241069" y="3133898"/>
              <a:ext cx="6899564" cy="2186247"/>
            </a:xfrm>
            <a:prstGeom prst="rect">
              <a:avLst/>
            </a:prstGeom>
          </p:spPr>
        </p:pic>
        <p:sp>
          <p:nvSpPr>
            <p:cNvPr id="22" name="Oval 21">
              <a:extLst>
                <a:ext uri="{FF2B5EF4-FFF2-40B4-BE49-F238E27FC236}">
                  <a16:creationId xmlns:a16="http://schemas.microsoft.com/office/drawing/2014/main" id="{975D870F-AB8F-46BA-5CDA-D5872786CFE4}"/>
                </a:ext>
              </a:extLst>
            </p:cNvPr>
            <p:cNvSpPr/>
            <p:nvPr/>
          </p:nvSpPr>
          <p:spPr>
            <a:xfrm>
              <a:off x="1870738" y="3125585"/>
              <a:ext cx="1029730" cy="50565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extBox 1">
            <a:extLst>
              <a:ext uri="{FF2B5EF4-FFF2-40B4-BE49-F238E27FC236}">
                <a16:creationId xmlns:a16="http://schemas.microsoft.com/office/drawing/2014/main" id="{4B36D57B-CF39-DAC8-2606-AD4C20675CFF}"/>
              </a:ext>
            </a:extLst>
          </p:cNvPr>
          <p:cNvSpPr txBox="1"/>
          <p:nvPr/>
        </p:nvSpPr>
        <p:spPr>
          <a:xfrm>
            <a:off x="182880" y="760134"/>
            <a:ext cx="5490870" cy="738664"/>
          </a:xfrm>
          <a:prstGeom prst="callout1">
            <a:avLst>
              <a:gd name="adj1" fmla="val 105990"/>
              <a:gd name="adj2" fmla="val 20499"/>
              <a:gd name="adj3" fmla="val 320399"/>
              <a:gd name="adj4" fmla="val 21109"/>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UNLIKELY, SINCE CHILDREN OF MINOR AGE ARE NOT HELD RESPONSIBLE FOR CONTRACTUAL ISSUES… SADLY, YOU ARE STILL MISSING THE POINT.</a:t>
            </a:r>
          </a:p>
        </p:txBody>
      </p:sp>
    </p:spTree>
    <p:extLst>
      <p:ext uri="{BB962C8B-B14F-4D97-AF65-F5344CB8AC3E}">
        <p14:creationId xmlns:p14="http://schemas.microsoft.com/office/powerpoint/2010/main" val="43605717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6915124-659E-A088-9A4E-64FF58779242}"/>
              </a:ext>
            </a:extLst>
          </p:cNvPr>
          <p:cNvGrpSpPr/>
          <p:nvPr/>
        </p:nvGrpSpPr>
        <p:grpSpPr>
          <a:xfrm>
            <a:off x="182880" y="3039013"/>
            <a:ext cx="6949440" cy="2322696"/>
            <a:chOff x="365761" y="3105515"/>
            <a:chExt cx="6858000" cy="2322696"/>
          </a:xfrm>
        </p:grpSpPr>
        <p:pic>
          <p:nvPicPr>
            <p:cNvPr id="2" name="Picture 1" descr="Diagram&#10;&#10;Description automatically generated">
              <a:extLst>
                <a:ext uri="{FF2B5EF4-FFF2-40B4-BE49-F238E27FC236}">
                  <a16:creationId xmlns:a16="http://schemas.microsoft.com/office/drawing/2014/main" id="{BC8F0FBB-B9F9-D8A6-3656-3FB4830D9570}"/>
                </a:ext>
              </a:extLst>
            </p:cNvPr>
            <p:cNvPicPr>
              <a:picLocks noChangeAspect="1"/>
            </p:cNvPicPr>
            <p:nvPr/>
          </p:nvPicPr>
          <p:blipFill rotWithShape="1">
            <a:blip r:embed="rId3">
              <a:extLst>
                <a:ext uri="{28A0092B-C50C-407E-A947-70E740481C1C}">
                  <a14:useLocalDpi xmlns:a14="http://schemas.microsoft.com/office/drawing/2010/main" val="0"/>
                </a:ext>
              </a:extLst>
            </a:blip>
            <a:srcRect l="2934" t="58478" r="3284" b="3794"/>
            <a:stretch/>
          </p:blipFill>
          <p:spPr>
            <a:xfrm>
              <a:off x="365761" y="3358342"/>
              <a:ext cx="6858000" cy="2069869"/>
            </a:xfrm>
            <a:prstGeom prst="rect">
              <a:avLst/>
            </a:prstGeom>
          </p:spPr>
        </p:pic>
        <p:sp>
          <p:nvSpPr>
            <p:cNvPr id="3" name="Oval 2">
              <a:extLst>
                <a:ext uri="{FF2B5EF4-FFF2-40B4-BE49-F238E27FC236}">
                  <a16:creationId xmlns:a16="http://schemas.microsoft.com/office/drawing/2014/main" id="{237D04F0-B8FE-EF0C-EF1A-CF25EBCA8E8A}"/>
                </a:ext>
              </a:extLst>
            </p:cNvPr>
            <p:cNvSpPr/>
            <p:nvPr/>
          </p:nvSpPr>
          <p:spPr>
            <a:xfrm>
              <a:off x="2785138" y="3105515"/>
              <a:ext cx="1029730" cy="50565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a:extLst>
              <a:ext uri="{FF2B5EF4-FFF2-40B4-BE49-F238E27FC236}">
                <a16:creationId xmlns:a16="http://schemas.microsoft.com/office/drawing/2014/main" id="{6743670B-D003-660F-5951-45C67DEC0F83}"/>
              </a:ext>
            </a:extLst>
          </p:cNvPr>
          <p:cNvSpPr txBox="1"/>
          <p:nvPr/>
        </p:nvSpPr>
        <p:spPr>
          <a:xfrm>
            <a:off x="1400074" y="1795865"/>
            <a:ext cx="3233651" cy="738664"/>
          </a:xfrm>
          <a:prstGeom prst="callout1">
            <a:avLst>
              <a:gd name="adj1" fmla="val 105534"/>
              <a:gd name="adj2" fmla="val 77107"/>
              <a:gd name="adj3" fmla="val 220230"/>
              <a:gd name="adj4" fmla="val 76783"/>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I LIKED IT BETTER WHEN</a:t>
            </a:r>
          </a:p>
          <a:p>
            <a:pPr algn="ctr"/>
            <a:r>
              <a:rPr lang="en-US" sz="1400" b="1" i="1" dirty="0">
                <a:latin typeface="Comic Sans MS" panose="030F0702030302020204" pitchFamily="66" charset="0"/>
              </a:rPr>
              <a:t>YOU JUST APPEARED IN THE FIRST SCENE OF A STORY.</a:t>
            </a:r>
          </a:p>
        </p:txBody>
      </p:sp>
      <p:sp>
        <p:nvSpPr>
          <p:cNvPr id="6" name="TextBox 5">
            <a:extLst>
              <a:ext uri="{FF2B5EF4-FFF2-40B4-BE49-F238E27FC236}">
                <a16:creationId xmlns:a16="http://schemas.microsoft.com/office/drawing/2014/main" id="{3EA26A91-225B-50BA-F74D-DA5E5DB06502}"/>
              </a:ext>
            </a:extLst>
          </p:cNvPr>
          <p:cNvSpPr txBox="1"/>
          <p:nvPr/>
        </p:nvSpPr>
        <p:spPr>
          <a:xfrm>
            <a:off x="3016900" y="698751"/>
            <a:ext cx="4005175" cy="523220"/>
          </a:xfrm>
          <a:prstGeom prst="callout1">
            <a:avLst>
              <a:gd name="adj1" fmla="val 98569"/>
              <a:gd name="adj2" fmla="val 69636"/>
              <a:gd name="adj3" fmla="val 456720"/>
              <a:gd name="adj4" fmla="val 70479"/>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MAYBE HOSMER IS A MARTIAN AND COULD NOT SPELL HIS ASSUMED NAME.</a:t>
            </a:r>
          </a:p>
        </p:txBody>
      </p:sp>
    </p:spTree>
    <p:extLst>
      <p:ext uri="{BB962C8B-B14F-4D97-AF65-F5344CB8AC3E}">
        <p14:creationId xmlns:p14="http://schemas.microsoft.com/office/powerpoint/2010/main" val="66804180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5D0B730-2E26-A9CF-3C84-F32A1E718F8A}"/>
              </a:ext>
            </a:extLst>
          </p:cNvPr>
          <p:cNvGrpSpPr/>
          <p:nvPr/>
        </p:nvGrpSpPr>
        <p:grpSpPr>
          <a:xfrm>
            <a:off x="182880" y="3158832"/>
            <a:ext cx="6949440" cy="2169625"/>
            <a:chOff x="349135" y="3233648"/>
            <a:chExt cx="6837921" cy="2169625"/>
          </a:xfrm>
        </p:grpSpPr>
        <p:pic>
          <p:nvPicPr>
            <p:cNvPr id="2" name="Picture 1" descr="Diagram&#10;&#10;Description automatically generated">
              <a:extLst>
                <a:ext uri="{FF2B5EF4-FFF2-40B4-BE49-F238E27FC236}">
                  <a16:creationId xmlns:a16="http://schemas.microsoft.com/office/drawing/2014/main" id="{47F80E1E-6D54-A2F5-F539-300950F128BA}"/>
                </a:ext>
              </a:extLst>
            </p:cNvPr>
            <p:cNvPicPr>
              <a:picLocks noChangeAspect="1"/>
            </p:cNvPicPr>
            <p:nvPr/>
          </p:nvPicPr>
          <p:blipFill rotWithShape="1">
            <a:blip r:embed="rId3">
              <a:extLst>
                <a:ext uri="{28A0092B-C50C-407E-A947-70E740481C1C}">
                  <a14:useLocalDpi xmlns:a14="http://schemas.microsoft.com/office/drawing/2010/main" val="0"/>
                </a:ext>
              </a:extLst>
            </a:blip>
            <a:srcRect l="2815" t="58169" r="3677" b="3195"/>
            <a:stretch/>
          </p:blipFill>
          <p:spPr>
            <a:xfrm>
              <a:off x="349135" y="3283526"/>
              <a:ext cx="6837921" cy="2119747"/>
            </a:xfrm>
            <a:prstGeom prst="rect">
              <a:avLst/>
            </a:prstGeom>
          </p:spPr>
        </p:pic>
        <p:sp>
          <p:nvSpPr>
            <p:cNvPr id="3" name="Oval 2">
              <a:extLst>
                <a:ext uri="{FF2B5EF4-FFF2-40B4-BE49-F238E27FC236}">
                  <a16:creationId xmlns:a16="http://schemas.microsoft.com/office/drawing/2014/main" id="{5E4178B7-CAC8-8DAA-5EE9-7D434DE283B1}"/>
                </a:ext>
              </a:extLst>
            </p:cNvPr>
            <p:cNvSpPr/>
            <p:nvPr/>
          </p:nvSpPr>
          <p:spPr>
            <a:xfrm>
              <a:off x="2627870" y="3233648"/>
              <a:ext cx="1029730" cy="50565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a:extLst>
              <a:ext uri="{FF2B5EF4-FFF2-40B4-BE49-F238E27FC236}">
                <a16:creationId xmlns:a16="http://schemas.microsoft.com/office/drawing/2014/main" id="{4D0AF447-3A03-B5A3-5784-4E3C525759B7}"/>
              </a:ext>
            </a:extLst>
          </p:cNvPr>
          <p:cNvSpPr txBox="1"/>
          <p:nvPr/>
        </p:nvSpPr>
        <p:spPr>
          <a:xfrm>
            <a:off x="1923711" y="619381"/>
            <a:ext cx="4867788" cy="523220"/>
          </a:xfrm>
          <a:prstGeom prst="callout1">
            <a:avLst>
              <a:gd name="adj1" fmla="val 112797"/>
              <a:gd name="adj2" fmla="val 73040"/>
              <a:gd name="adj3" fmla="val 540113"/>
              <a:gd name="adj4" fmla="val 73504"/>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WHO WAS MASTER ANGEL, AND WHAT WAS HIS OBJECT IN DESERTING MS. SUTHERLAND?</a:t>
            </a:r>
          </a:p>
        </p:txBody>
      </p:sp>
      <p:sp>
        <p:nvSpPr>
          <p:cNvPr id="6" name="TextBox 5">
            <a:extLst>
              <a:ext uri="{FF2B5EF4-FFF2-40B4-BE49-F238E27FC236}">
                <a16:creationId xmlns:a16="http://schemas.microsoft.com/office/drawing/2014/main" id="{DA95EBA7-E017-E5B1-344D-04FF05F68E59}"/>
              </a:ext>
            </a:extLst>
          </p:cNvPr>
          <p:cNvSpPr txBox="1"/>
          <p:nvPr/>
        </p:nvSpPr>
        <p:spPr>
          <a:xfrm>
            <a:off x="939338" y="1842939"/>
            <a:ext cx="3740727" cy="307777"/>
          </a:xfrm>
          <a:prstGeom prst="callout1">
            <a:avLst>
              <a:gd name="adj1" fmla="val 108348"/>
              <a:gd name="adj2" fmla="val 82127"/>
              <a:gd name="adj3" fmla="val 472292"/>
              <a:gd name="adj4" fmla="val 82428"/>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IT’S STILL MISS… YEARS TO COME.</a:t>
            </a:r>
          </a:p>
        </p:txBody>
      </p:sp>
    </p:spTree>
    <p:extLst>
      <p:ext uri="{BB962C8B-B14F-4D97-AF65-F5344CB8AC3E}">
        <p14:creationId xmlns:p14="http://schemas.microsoft.com/office/powerpoint/2010/main" val="237430994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002E1DB-5A3E-A349-2BC7-42FDE307F5C9}"/>
              </a:ext>
            </a:extLst>
          </p:cNvPr>
          <p:cNvGrpSpPr/>
          <p:nvPr/>
        </p:nvGrpSpPr>
        <p:grpSpPr>
          <a:xfrm>
            <a:off x="182880" y="2930947"/>
            <a:ext cx="6949440" cy="2397511"/>
            <a:chOff x="274320" y="2797944"/>
            <a:chExt cx="6932815" cy="2397511"/>
          </a:xfrm>
        </p:grpSpPr>
        <p:pic>
          <p:nvPicPr>
            <p:cNvPr id="2" name="Picture 1" descr="Diagram, engineering drawing&#10;&#10;Description automatically generated">
              <a:extLst>
                <a:ext uri="{FF2B5EF4-FFF2-40B4-BE49-F238E27FC236}">
                  <a16:creationId xmlns:a16="http://schemas.microsoft.com/office/drawing/2014/main" id="{9206A562-CBB2-DA9A-C0F6-EB582D353048}"/>
                </a:ext>
              </a:extLst>
            </p:cNvPr>
            <p:cNvPicPr>
              <a:picLocks noChangeAspect="1"/>
            </p:cNvPicPr>
            <p:nvPr/>
          </p:nvPicPr>
          <p:blipFill rotWithShape="1">
            <a:blip r:embed="rId3">
              <a:extLst>
                <a:ext uri="{28A0092B-C50C-407E-A947-70E740481C1C}">
                  <a14:useLocalDpi xmlns:a14="http://schemas.microsoft.com/office/drawing/2010/main" val="0"/>
                </a:ext>
              </a:extLst>
            </a:blip>
            <a:srcRect l="2808" t="56798" r="2385" b="4111"/>
            <a:stretch/>
          </p:blipFill>
          <p:spPr>
            <a:xfrm>
              <a:off x="274320" y="3050771"/>
              <a:ext cx="6932815" cy="2144684"/>
            </a:xfrm>
            <a:prstGeom prst="rect">
              <a:avLst/>
            </a:prstGeom>
          </p:spPr>
        </p:pic>
        <p:sp>
          <p:nvSpPr>
            <p:cNvPr id="3" name="Oval 2">
              <a:extLst>
                <a:ext uri="{FF2B5EF4-FFF2-40B4-BE49-F238E27FC236}">
                  <a16:creationId xmlns:a16="http://schemas.microsoft.com/office/drawing/2014/main" id="{E9C21298-0829-604B-1900-76CD7D34BF41}"/>
                </a:ext>
              </a:extLst>
            </p:cNvPr>
            <p:cNvSpPr/>
            <p:nvPr/>
          </p:nvSpPr>
          <p:spPr>
            <a:xfrm>
              <a:off x="1779298" y="2797944"/>
              <a:ext cx="1029730" cy="50565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a:extLst>
              <a:ext uri="{FF2B5EF4-FFF2-40B4-BE49-F238E27FC236}">
                <a16:creationId xmlns:a16="http://schemas.microsoft.com/office/drawing/2014/main" id="{D1DD9D92-F038-418E-AB32-090D9136085D}"/>
              </a:ext>
            </a:extLst>
          </p:cNvPr>
          <p:cNvSpPr txBox="1"/>
          <p:nvPr/>
        </p:nvSpPr>
        <p:spPr>
          <a:xfrm>
            <a:off x="340821" y="1147201"/>
            <a:ext cx="4570789" cy="307777"/>
          </a:xfrm>
          <a:prstGeom prst="callout1">
            <a:avLst>
              <a:gd name="adj1" fmla="val 104585"/>
              <a:gd name="adj2" fmla="val 16038"/>
              <a:gd name="adj3" fmla="val 665533"/>
              <a:gd name="adj4" fmla="val 15342"/>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I BELIEVE THIS MAY ANSWER YOUR QUERY.</a:t>
            </a:r>
          </a:p>
        </p:txBody>
      </p:sp>
    </p:spTree>
    <p:extLst>
      <p:ext uri="{BB962C8B-B14F-4D97-AF65-F5344CB8AC3E}">
        <p14:creationId xmlns:p14="http://schemas.microsoft.com/office/powerpoint/2010/main" val="115330154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1983E5E-89A3-89AB-6064-2454F10F10EA}"/>
              </a:ext>
            </a:extLst>
          </p:cNvPr>
          <p:cNvGrpSpPr/>
          <p:nvPr/>
        </p:nvGrpSpPr>
        <p:grpSpPr>
          <a:xfrm>
            <a:off x="182879" y="3491344"/>
            <a:ext cx="6949440" cy="1820487"/>
            <a:chOff x="257694" y="3192087"/>
            <a:chExt cx="6857403" cy="1820487"/>
          </a:xfrm>
        </p:grpSpPr>
        <p:pic>
          <p:nvPicPr>
            <p:cNvPr id="2" name="Picture 1" descr="Diagram&#10;&#10;Description automatically generated">
              <a:extLst>
                <a:ext uri="{FF2B5EF4-FFF2-40B4-BE49-F238E27FC236}">
                  <a16:creationId xmlns:a16="http://schemas.microsoft.com/office/drawing/2014/main" id="{C5555A0B-D230-6C92-69A4-45F3F38FD897}"/>
                </a:ext>
              </a:extLst>
            </p:cNvPr>
            <p:cNvPicPr>
              <a:picLocks noChangeAspect="1"/>
            </p:cNvPicPr>
            <p:nvPr/>
          </p:nvPicPr>
          <p:blipFill rotWithShape="1">
            <a:blip r:embed="rId3">
              <a:extLst>
                <a:ext uri="{28A0092B-C50C-407E-A947-70E740481C1C}">
                  <a14:useLocalDpi xmlns:a14="http://schemas.microsoft.com/office/drawing/2010/main" val="0"/>
                </a:ext>
              </a:extLst>
            </a:blip>
            <a:srcRect l="2689" t="65881" r="3535" b="3664"/>
            <a:stretch/>
          </p:blipFill>
          <p:spPr>
            <a:xfrm>
              <a:off x="257694" y="3341716"/>
              <a:ext cx="6857403" cy="1670858"/>
            </a:xfrm>
            <a:prstGeom prst="rect">
              <a:avLst/>
            </a:prstGeom>
          </p:spPr>
        </p:pic>
        <p:sp>
          <p:nvSpPr>
            <p:cNvPr id="3" name="Oval 2">
              <a:extLst>
                <a:ext uri="{FF2B5EF4-FFF2-40B4-BE49-F238E27FC236}">
                  <a16:creationId xmlns:a16="http://schemas.microsoft.com/office/drawing/2014/main" id="{7B0DF514-F463-F41D-E838-AEE91EA41AC1}"/>
                </a:ext>
              </a:extLst>
            </p:cNvPr>
            <p:cNvSpPr/>
            <p:nvPr/>
          </p:nvSpPr>
          <p:spPr>
            <a:xfrm>
              <a:off x="2976330" y="3192087"/>
              <a:ext cx="1029730" cy="50565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a:extLst>
              <a:ext uri="{FF2B5EF4-FFF2-40B4-BE49-F238E27FC236}">
                <a16:creationId xmlns:a16="http://schemas.microsoft.com/office/drawing/2014/main" id="{6AE92179-E22D-3F5B-8230-01D001FD1C94}"/>
              </a:ext>
            </a:extLst>
          </p:cNvPr>
          <p:cNvSpPr txBox="1"/>
          <p:nvPr/>
        </p:nvSpPr>
        <p:spPr>
          <a:xfrm>
            <a:off x="266007" y="1192153"/>
            <a:ext cx="6558742" cy="523220"/>
          </a:xfrm>
          <a:prstGeom prst="callout1">
            <a:avLst>
              <a:gd name="adj1" fmla="val 118604"/>
              <a:gd name="adj2" fmla="val 34912"/>
              <a:gd name="adj3" fmla="val 449348"/>
              <a:gd name="adj4" fmla="val 34960"/>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WELCOME, MASTER WINDIBANK… I BELIEVE THIS CRAYON-WRITTEN NOTE IS FROM YOU, RESPONDING TO MY INVITATION?</a:t>
            </a:r>
          </a:p>
        </p:txBody>
      </p:sp>
    </p:spTree>
    <p:extLst>
      <p:ext uri="{BB962C8B-B14F-4D97-AF65-F5344CB8AC3E}">
        <p14:creationId xmlns:p14="http://schemas.microsoft.com/office/powerpoint/2010/main" val="227268149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10B59CE-861E-8149-D1A2-8AE25FFA899A}"/>
              </a:ext>
            </a:extLst>
          </p:cNvPr>
          <p:cNvGrpSpPr/>
          <p:nvPr/>
        </p:nvGrpSpPr>
        <p:grpSpPr>
          <a:xfrm>
            <a:off x="182880" y="3392302"/>
            <a:ext cx="6949440" cy="1927842"/>
            <a:chOff x="241069" y="3450493"/>
            <a:chExt cx="6957753" cy="1927842"/>
          </a:xfrm>
        </p:grpSpPr>
        <p:pic>
          <p:nvPicPr>
            <p:cNvPr id="2" name="Picture 1" descr="Diagram, text&#10;&#10;Description automatically generated">
              <a:extLst>
                <a:ext uri="{FF2B5EF4-FFF2-40B4-BE49-F238E27FC236}">
                  <a16:creationId xmlns:a16="http://schemas.microsoft.com/office/drawing/2014/main" id="{974B2E02-44F7-2466-6A41-97714DED97D7}"/>
                </a:ext>
              </a:extLst>
            </p:cNvPr>
            <p:cNvPicPr>
              <a:picLocks noChangeAspect="1"/>
            </p:cNvPicPr>
            <p:nvPr/>
          </p:nvPicPr>
          <p:blipFill rotWithShape="1">
            <a:blip r:embed="rId3">
              <a:extLst>
                <a:ext uri="{28A0092B-C50C-407E-A947-70E740481C1C}">
                  <a14:useLocalDpi xmlns:a14="http://schemas.microsoft.com/office/drawing/2010/main" val="0"/>
                </a:ext>
              </a:extLst>
            </a:blip>
            <a:srcRect l="2343" t="66785" r="2509" b="3216"/>
            <a:stretch/>
          </p:blipFill>
          <p:spPr>
            <a:xfrm>
              <a:off x="241069" y="3732415"/>
              <a:ext cx="6957753" cy="1645920"/>
            </a:xfrm>
            <a:prstGeom prst="rect">
              <a:avLst/>
            </a:prstGeom>
          </p:spPr>
        </p:pic>
        <p:sp>
          <p:nvSpPr>
            <p:cNvPr id="3" name="Oval 2">
              <a:extLst>
                <a:ext uri="{FF2B5EF4-FFF2-40B4-BE49-F238E27FC236}">
                  <a16:creationId xmlns:a16="http://schemas.microsoft.com/office/drawing/2014/main" id="{6369A68D-E30A-884E-1B15-5B706F779D8C}"/>
                </a:ext>
              </a:extLst>
            </p:cNvPr>
            <p:cNvSpPr/>
            <p:nvPr/>
          </p:nvSpPr>
          <p:spPr>
            <a:xfrm>
              <a:off x="1405225" y="3674225"/>
              <a:ext cx="539953" cy="50565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94A5A6CC-C738-AD3F-9208-3A606D241DB1}"/>
                </a:ext>
              </a:extLst>
            </p:cNvPr>
            <p:cNvSpPr/>
            <p:nvPr/>
          </p:nvSpPr>
          <p:spPr>
            <a:xfrm>
              <a:off x="5456294" y="3450493"/>
              <a:ext cx="539953" cy="50565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Box 5">
            <a:extLst>
              <a:ext uri="{FF2B5EF4-FFF2-40B4-BE49-F238E27FC236}">
                <a16:creationId xmlns:a16="http://schemas.microsoft.com/office/drawing/2014/main" id="{9D66EA15-FF43-A2F0-6DF6-29D6B1162B1D}"/>
              </a:ext>
            </a:extLst>
          </p:cNvPr>
          <p:cNvSpPr txBox="1"/>
          <p:nvPr/>
        </p:nvSpPr>
        <p:spPr>
          <a:xfrm>
            <a:off x="257695" y="752082"/>
            <a:ext cx="5902037" cy="738664"/>
          </a:xfrm>
          <a:prstGeom prst="callout1">
            <a:avLst>
              <a:gd name="adj1" fmla="val 124397"/>
              <a:gd name="adj2" fmla="val 14683"/>
              <a:gd name="adj3" fmla="val 406990"/>
              <a:gd name="adj4" fmla="val 14400"/>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YES IT IS… I AM SORRY MY SISTER HAS TROUBLED YOU ABOUT THIS LITTLE MATTER, FOR I THINK IT IS FAR BETTER NOT TO WASH LINEN OF THIS SORT IN PUBLIC.</a:t>
            </a:r>
          </a:p>
        </p:txBody>
      </p:sp>
      <p:sp>
        <p:nvSpPr>
          <p:cNvPr id="7" name="TextBox 6">
            <a:extLst>
              <a:ext uri="{FF2B5EF4-FFF2-40B4-BE49-F238E27FC236}">
                <a16:creationId xmlns:a16="http://schemas.microsoft.com/office/drawing/2014/main" id="{BB385374-4D46-A959-E9B4-28754DF30C2A}"/>
              </a:ext>
            </a:extLst>
          </p:cNvPr>
          <p:cNvSpPr txBox="1"/>
          <p:nvPr/>
        </p:nvSpPr>
        <p:spPr>
          <a:xfrm>
            <a:off x="2468881" y="2190217"/>
            <a:ext cx="4663440" cy="523220"/>
          </a:xfrm>
          <a:prstGeom prst="callout1">
            <a:avLst>
              <a:gd name="adj1" fmla="val 97496"/>
              <a:gd name="adj2" fmla="val 75925"/>
              <a:gd name="adj3" fmla="val 273772"/>
              <a:gd name="adj4" fmla="val 75888"/>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WHAT DOES LAUNDERING YOUR UNDERGARMENTS HAVE TO DO WITH THIS?</a:t>
            </a:r>
          </a:p>
        </p:txBody>
      </p:sp>
    </p:spTree>
    <p:extLst>
      <p:ext uri="{BB962C8B-B14F-4D97-AF65-F5344CB8AC3E}">
        <p14:creationId xmlns:p14="http://schemas.microsoft.com/office/powerpoint/2010/main" val="57207581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58E8674-5AFB-5928-8573-7016DBC9AC8D}"/>
              </a:ext>
            </a:extLst>
          </p:cNvPr>
          <p:cNvGrpSpPr/>
          <p:nvPr/>
        </p:nvGrpSpPr>
        <p:grpSpPr>
          <a:xfrm>
            <a:off x="182880" y="3433155"/>
            <a:ext cx="6949440" cy="1886991"/>
            <a:chOff x="332510" y="3516283"/>
            <a:chExt cx="6899564" cy="1886991"/>
          </a:xfrm>
        </p:grpSpPr>
        <p:pic>
          <p:nvPicPr>
            <p:cNvPr id="2" name="Picture 1" descr="Diagram, text&#10;&#10;Description automatically generated">
              <a:extLst>
                <a:ext uri="{FF2B5EF4-FFF2-40B4-BE49-F238E27FC236}">
                  <a16:creationId xmlns:a16="http://schemas.microsoft.com/office/drawing/2014/main" id="{4BCD2CF7-A926-C7CB-6382-45318C256E82}"/>
                </a:ext>
              </a:extLst>
            </p:cNvPr>
            <p:cNvPicPr>
              <a:picLocks noChangeAspect="1"/>
            </p:cNvPicPr>
            <p:nvPr/>
          </p:nvPicPr>
          <p:blipFill rotWithShape="1">
            <a:blip r:embed="rId3">
              <a:extLst>
                <a:ext uri="{28A0092B-C50C-407E-A947-70E740481C1C}">
                  <a14:useLocalDpi xmlns:a14="http://schemas.microsoft.com/office/drawing/2010/main" val="0"/>
                </a:ext>
              </a:extLst>
            </a:blip>
            <a:srcRect l="2225" t="64959" r="3423" b="2768"/>
            <a:stretch/>
          </p:blipFill>
          <p:spPr>
            <a:xfrm>
              <a:off x="332510" y="3632662"/>
              <a:ext cx="6899564" cy="1770612"/>
            </a:xfrm>
            <a:prstGeom prst="rect">
              <a:avLst/>
            </a:prstGeom>
          </p:spPr>
        </p:pic>
        <p:sp>
          <p:nvSpPr>
            <p:cNvPr id="3" name="Oval 2">
              <a:extLst>
                <a:ext uri="{FF2B5EF4-FFF2-40B4-BE49-F238E27FC236}">
                  <a16:creationId xmlns:a16="http://schemas.microsoft.com/office/drawing/2014/main" id="{4DB12539-3046-5A9A-AD5C-1397681F3D12}"/>
                </a:ext>
              </a:extLst>
            </p:cNvPr>
            <p:cNvSpPr/>
            <p:nvPr/>
          </p:nvSpPr>
          <p:spPr>
            <a:xfrm>
              <a:off x="1454728" y="3516283"/>
              <a:ext cx="864524" cy="63176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a:extLst>
              <a:ext uri="{FF2B5EF4-FFF2-40B4-BE49-F238E27FC236}">
                <a16:creationId xmlns:a16="http://schemas.microsoft.com/office/drawing/2014/main" id="{8D38B081-6339-61C4-3B40-CCBBB0952059}"/>
              </a:ext>
            </a:extLst>
          </p:cNvPr>
          <p:cNvSpPr txBox="1"/>
          <p:nvPr/>
        </p:nvSpPr>
        <p:spPr>
          <a:xfrm>
            <a:off x="248576" y="1152768"/>
            <a:ext cx="6808929" cy="954107"/>
          </a:xfrm>
          <a:prstGeom prst="callout1">
            <a:avLst>
              <a:gd name="adj1" fmla="val 104934"/>
              <a:gd name="adj2" fmla="val 10446"/>
              <a:gd name="adj3" fmla="val 280086"/>
              <a:gd name="adj4" fmla="val 10361"/>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MY SISTER MENTIONED THE QUIRKY ONE - MUST BE YOU… IT IS NOT PLEASANT TO HAVE A FAMILY MISFORTUNE LIKE THIS NOISED ABOUT, EVEN BY SOMEONE UNOFFICIAL AS YOU, MASTER HOLMES… BESIDES, HOW COULD YOU POSSIBLY FIND THIS HOSMER ANGEL?</a:t>
            </a:r>
          </a:p>
        </p:txBody>
      </p:sp>
    </p:spTree>
    <p:extLst>
      <p:ext uri="{BB962C8B-B14F-4D97-AF65-F5344CB8AC3E}">
        <p14:creationId xmlns:p14="http://schemas.microsoft.com/office/powerpoint/2010/main" val="258908832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991F1F8-8A8D-892A-2789-CCE243DA0D3E}"/>
              </a:ext>
            </a:extLst>
          </p:cNvPr>
          <p:cNvGrpSpPr/>
          <p:nvPr/>
        </p:nvGrpSpPr>
        <p:grpSpPr>
          <a:xfrm>
            <a:off x="182880" y="3317489"/>
            <a:ext cx="6949440" cy="2010971"/>
            <a:chOff x="187036" y="3142921"/>
            <a:chExt cx="6941127" cy="2010971"/>
          </a:xfrm>
        </p:grpSpPr>
        <p:pic>
          <p:nvPicPr>
            <p:cNvPr id="2" name="Picture 1" descr="Diagram&#10;&#10;Description automatically generated">
              <a:extLst>
                <a:ext uri="{FF2B5EF4-FFF2-40B4-BE49-F238E27FC236}">
                  <a16:creationId xmlns:a16="http://schemas.microsoft.com/office/drawing/2014/main" id="{07730981-D633-5000-BA40-314C6E8D5E4A}"/>
                </a:ext>
              </a:extLst>
            </p:cNvPr>
            <p:cNvPicPr>
              <a:picLocks noChangeAspect="1"/>
            </p:cNvPicPr>
            <p:nvPr/>
          </p:nvPicPr>
          <p:blipFill rotWithShape="1">
            <a:blip r:embed="rId3">
              <a:extLst>
                <a:ext uri="{28A0092B-C50C-407E-A947-70E740481C1C}">
                  <a14:useLocalDpi xmlns:a14="http://schemas.microsoft.com/office/drawing/2010/main" val="0"/>
                </a:ext>
              </a:extLst>
            </a:blip>
            <a:srcRect l="2335" t="65862" r="2746" b="3381"/>
            <a:stretch/>
          </p:blipFill>
          <p:spPr>
            <a:xfrm>
              <a:off x="187036" y="3466408"/>
              <a:ext cx="6941127" cy="1687484"/>
            </a:xfrm>
            <a:prstGeom prst="rect">
              <a:avLst/>
            </a:prstGeom>
          </p:spPr>
        </p:pic>
        <p:sp>
          <p:nvSpPr>
            <p:cNvPr id="3" name="Oval 2">
              <a:extLst>
                <a:ext uri="{FF2B5EF4-FFF2-40B4-BE49-F238E27FC236}">
                  <a16:creationId xmlns:a16="http://schemas.microsoft.com/office/drawing/2014/main" id="{1ED243CE-2340-4C1C-8E61-F6367EBC56DE}"/>
                </a:ext>
              </a:extLst>
            </p:cNvPr>
            <p:cNvSpPr/>
            <p:nvPr/>
          </p:nvSpPr>
          <p:spPr>
            <a:xfrm>
              <a:off x="1297160" y="3325090"/>
              <a:ext cx="539953" cy="50565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E633A17B-5F60-7D8F-CB6C-8AAC25A150CE}"/>
                </a:ext>
              </a:extLst>
            </p:cNvPr>
            <p:cNvSpPr/>
            <p:nvPr/>
          </p:nvSpPr>
          <p:spPr>
            <a:xfrm>
              <a:off x="3186920" y="3142921"/>
              <a:ext cx="539953" cy="91368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Box 5">
            <a:extLst>
              <a:ext uri="{FF2B5EF4-FFF2-40B4-BE49-F238E27FC236}">
                <a16:creationId xmlns:a16="http://schemas.microsoft.com/office/drawing/2014/main" id="{B73F3CFE-0E60-0FC3-638F-4816E5BCE396}"/>
              </a:ext>
            </a:extLst>
          </p:cNvPr>
          <p:cNvSpPr txBox="1"/>
          <p:nvPr/>
        </p:nvSpPr>
        <p:spPr>
          <a:xfrm>
            <a:off x="881151" y="932619"/>
            <a:ext cx="6134792" cy="523220"/>
          </a:xfrm>
          <a:prstGeom prst="callout1">
            <a:avLst>
              <a:gd name="adj1" fmla="val 127123"/>
              <a:gd name="adj2" fmla="val 30578"/>
              <a:gd name="adj3" fmla="val 514162"/>
              <a:gd name="adj4" fmla="val 30760"/>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ON THE CONTRARY, I HAVE EVERY REASON TO BELIEVE I WILL SUCCEED IN DISCOVERING MASTER HOSMER ANGEL.</a:t>
            </a:r>
          </a:p>
        </p:txBody>
      </p:sp>
      <p:sp>
        <p:nvSpPr>
          <p:cNvPr id="7" name="TextBox 6">
            <a:extLst>
              <a:ext uri="{FF2B5EF4-FFF2-40B4-BE49-F238E27FC236}">
                <a16:creationId xmlns:a16="http://schemas.microsoft.com/office/drawing/2014/main" id="{F6BC9799-81BB-9C03-0E78-59D49FDF84F9}"/>
              </a:ext>
            </a:extLst>
          </p:cNvPr>
          <p:cNvSpPr txBox="1"/>
          <p:nvPr/>
        </p:nvSpPr>
        <p:spPr>
          <a:xfrm>
            <a:off x="106356" y="2286797"/>
            <a:ext cx="2018782" cy="523220"/>
          </a:xfrm>
          <a:prstGeom prst="callout1">
            <a:avLst>
              <a:gd name="adj1" fmla="val 114598"/>
              <a:gd name="adj2" fmla="val 49161"/>
              <a:gd name="adj3" fmla="val 292480"/>
              <a:gd name="adj4" fmla="val 48974"/>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I AM DELIGHTED TO HEAR IT.</a:t>
            </a:r>
          </a:p>
        </p:txBody>
      </p:sp>
    </p:spTree>
    <p:extLst>
      <p:ext uri="{BB962C8B-B14F-4D97-AF65-F5344CB8AC3E}">
        <p14:creationId xmlns:p14="http://schemas.microsoft.com/office/powerpoint/2010/main" val="159908077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xt&#10;&#10;Description automatically generated">
            <a:extLst>
              <a:ext uri="{FF2B5EF4-FFF2-40B4-BE49-F238E27FC236}">
                <a16:creationId xmlns:a16="http://schemas.microsoft.com/office/drawing/2014/main" id="{40B370D4-61A3-6061-178A-4EB6D3262E8A}"/>
              </a:ext>
            </a:extLst>
          </p:cNvPr>
          <p:cNvPicPr>
            <a:picLocks noChangeAspect="1"/>
          </p:cNvPicPr>
          <p:nvPr/>
        </p:nvPicPr>
        <p:blipFill rotWithShape="1">
          <a:blip r:embed="rId3">
            <a:extLst>
              <a:ext uri="{28A0092B-C50C-407E-A947-70E740481C1C}">
                <a14:useLocalDpi xmlns:a14="http://schemas.microsoft.com/office/drawing/2010/main" val="0"/>
              </a:ext>
            </a:extLst>
          </a:blip>
          <a:srcRect l="68093" t="62576" r="2579" b="2273"/>
          <a:stretch/>
        </p:blipFill>
        <p:spPr>
          <a:xfrm>
            <a:off x="4722275" y="3167150"/>
            <a:ext cx="2468234" cy="2219498"/>
          </a:xfrm>
          <a:prstGeom prst="rect">
            <a:avLst/>
          </a:prstGeom>
        </p:spPr>
      </p:pic>
      <p:sp>
        <p:nvSpPr>
          <p:cNvPr id="3" name="TextBox 2">
            <a:extLst>
              <a:ext uri="{FF2B5EF4-FFF2-40B4-BE49-F238E27FC236}">
                <a16:creationId xmlns:a16="http://schemas.microsoft.com/office/drawing/2014/main" id="{A886A5F1-CC38-6EE5-9DE7-2C87A139D098}"/>
              </a:ext>
            </a:extLst>
          </p:cNvPr>
          <p:cNvSpPr txBox="1"/>
          <p:nvPr/>
        </p:nvSpPr>
        <p:spPr>
          <a:xfrm>
            <a:off x="1421477" y="681848"/>
            <a:ext cx="5014188" cy="523220"/>
          </a:xfrm>
          <a:prstGeom prst="callout1">
            <a:avLst>
              <a:gd name="adj1" fmla="val 117588"/>
              <a:gd name="adj2" fmla="val 82428"/>
              <a:gd name="adj3" fmla="val 462278"/>
              <a:gd name="adj4" fmla="val 82668"/>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IT IS A CURIOUS THING, A CRAYON HAS REALLY AS MUCH INDIVIDUALITY AS A TYPEWRITER.</a:t>
            </a:r>
          </a:p>
        </p:txBody>
      </p:sp>
      <p:sp>
        <p:nvSpPr>
          <p:cNvPr id="4" name="TextBox 3">
            <a:extLst>
              <a:ext uri="{FF2B5EF4-FFF2-40B4-BE49-F238E27FC236}">
                <a16:creationId xmlns:a16="http://schemas.microsoft.com/office/drawing/2014/main" id="{55E3E56F-6661-E786-D325-50CD3A1A8685}"/>
              </a:ext>
            </a:extLst>
          </p:cNvPr>
          <p:cNvSpPr txBox="1"/>
          <p:nvPr/>
        </p:nvSpPr>
        <p:spPr>
          <a:xfrm>
            <a:off x="296754" y="3167150"/>
            <a:ext cx="3535413" cy="1815882"/>
          </a:xfrm>
          <a:prstGeom prst="callout1">
            <a:avLst>
              <a:gd name="adj1" fmla="val 68828"/>
              <a:gd name="adj2" fmla="val 103391"/>
              <a:gd name="adj3" fmla="val 69754"/>
              <a:gd name="adj4" fmla="val 133062"/>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WHILE THERE ARE SEVERAL BRANDS ON THE MARKET, ONE OR TWO STAND OUT DUE TO THEIR QUALITY AND TINTS… OFFENHEIM &amp; ZIFFER CRAYONS HAVE A VERY DISTINCTIVE SKY-BLUE COLOR THAT NO OTHER COMPANIES HAVE BEEN ABLE TO REPRODUCE.</a:t>
            </a:r>
          </a:p>
        </p:txBody>
      </p:sp>
    </p:spTree>
    <p:extLst>
      <p:ext uri="{BB962C8B-B14F-4D97-AF65-F5344CB8AC3E}">
        <p14:creationId xmlns:p14="http://schemas.microsoft.com/office/powerpoint/2010/main" val="14282489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703ED00-217B-774F-C753-73EA3CE5C20A}"/>
              </a:ext>
            </a:extLst>
          </p:cNvPr>
          <p:cNvGrpSpPr/>
          <p:nvPr/>
        </p:nvGrpSpPr>
        <p:grpSpPr>
          <a:xfrm>
            <a:off x="191191" y="2610196"/>
            <a:ext cx="6949440" cy="2776451"/>
            <a:chOff x="249382" y="2610196"/>
            <a:chExt cx="6833062" cy="2776451"/>
          </a:xfrm>
        </p:grpSpPr>
        <p:pic>
          <p:nvPicPr>
            <p:cNvPr id="2" name="Picture 1" descr="Diagram&#10;&#10;Description automatically generated">
              <a:extLst>
                <a:ext uri="{FF2B5EF4-FFF2-40B4-BE49-F238E27FC236}">
                  <a16:creationId xmlns:a16="http://schemas.microsoft.com/office/drawing/2014/main" id="{2C027D57-1877-E4A0-5A15-C7496485A522}"/>
                </a:ext>
              </a:extLst>
            </p:cNvPr>
            <p:cNvPicPr>
              <a:picLocks noChangeAspect="1"/>
            </p:cNvPicPr>
            <p:nvPr/>
          </p:nvPicPr>
          <p:blipFill rotWithShape="1">
            <a:blip r:embed="rId3">
              <a:extLst>
                <a:ext uri="{28A0092B-C50C-407E-A947-70E740481C1C}">
                  <a14:useLocalDpi xmlns:a14="http://schemas.microsoft.com/office/drawing/2010/main" val="0"/>
                </a:ext>
              </a:extLst>
            </a:blip>
            <a:srcRect l="3376" t="60710" r="3183" b="2926"/>
            <a:stretch/>
          </p:blipFill>
          <p:spPr>
            <a:xfrm>
              <a:off x="249382" y="3391593"/>
              <a:ext cx="6833062" cy="1995054"/>
            </a:xfrm>
            <a:prstGeom prst="rect">
              <a:avLst/>
            </a:prstGeom>
          </p:spPr>
        </p:pic>
        <p:sp>
          <p:nvSpPr>
            <p:cNvPr id="3" name="Oval 2">
              <a:extLst>
                <a:ext uri="{FF2B5EF4-FFF2-40B4-BE49-F238E27FC236}">
                  <a16:creationId xmlns:a16="http://schemas.microsoft.com/office/drawing/2014/main" id="{EDA32611-08A7-32FE-5424-1D15BBA0102B}"/>
                </a:ext>
              </a:extLst>
            </p:cNvPr>
            <p:cNvSpPr/>
            <p:nvPr/>
          </p:nvSpPr>
          <p:spPr>
            <a:xfrm>
              <a:off x="4222866" y="2610196"/>
              <a:ext cx="560099" cy="102808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2782E641-EF0D-0367-7DA9-10D63E342822}"/>
                </a:ext>
              </a:extLst>
            </p:cNvPr>
            <p:cNvSpPr/>
            <p:nvPr/>
          </p:nvSpPr>
          <p:spPr>
            <a:xfrm>
              <a:off x="1457499" y="3361038"/>
              <a:ext cx="560099" cy="102808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Box 5">
            <a:extLst>
              <a:ext uri="{FF2B5EF4-FFF2-40B4-BE49-F238E27FC236}">
                <a16:creationId xmlns:a16="http://schemas.microsoft.com/office/drawing/2014/main" id="{D99871BF-01E7-36D8-29F8-FC82821B31FC}"/>
              </a:ext>
            </a:extLst>
          </p:cNvPr>
          <p:cNvSpPr txBox="1"/>
          <p:nvPr/>
        </p:nvSpPr>
        <p:spPr>
          <a:xfrm>
            <a:off x="723207" y="825092"/>
            <a:ext cx="3374213" cy="307777"/>
          </a:xfrm>
          <a:prstGeom prst="callout1">
            <a:avLst>
              <a:gd name="adj1" fmla="val 120804"/>
              <a:gd name="adj2" fmla="val 50215"/>
              <a:gd name="adj3" fmla="val 842461"/>
              <a:gd name="adj4" fmla="val 51470"/>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AN AFFAIR OF THE HEART.</a:t>
            </a:r>
          </a:p>
        </p:txBody>
      </p:sp>
      <p:sp>
        <p:nvSpPr>
          <p:cNvPr id="7" name="TextBox 6">
            <a:extLst>
              <a:ext uri="{FF2B5EF4-FFF2-40B4-BE49-F238E27FC236}">
                <a16:creationId xmlns:a16="http://schemas.microsoft.com/office/drawing/2014/main" id="{F4E3E9E1-7356-7ECE-B978-5FA62473DC2F}"/>
              </a:ext>
            </a:extLst>
          </p:cNvPr>
          <p:cNvSpPr txBox="1"/>
          <p:nvPr/>
        </p:nvSpPr>
        <p:spPr>
          <a:xfrm>
            <a:off x="2926081" y="1440645"/>
            <a:ext cx="3532085" cy="1169551"/>
          </a:xfrm>
          <a:prstGeom prst="callout1">
            <a:avLst>
              <a:gd name="adj1" fmla="val 102107"/>
              <a:gd name="adj2" fmla="val 44497"/>
              <a:gd name="adj3" fmla="val 171696"/>
              <a:gd name="adj4" fmla="val 44802"/>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THE FIDGETING COULD MEAN SHE IS HESITATING ON WHETHER TO APPROACH, WITH STAMFORD AND I ACCOMPANYING YOU… OR POSSIBLY FLEAS.</a:t>
            </a:r>
          </a:p>
        </p:txBody>
      </p:sp>
    </p:spTree>
    <p:extLst>
      <p:ext uri="{BB962C8B-B14F-4D97-AF65-F5344CB8AC3E}">
        <p14:creationId xmlns:p14="http://schemas.microsoft.com/office/powerpoint/2010/main" val="103494713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xt&#10;&#10;Description automatically generated">
            <a:extLst>
              <a:ext uri="{FF2B5EF4-FFF2-40B4-BE49-F238E27FC236}">
                <a16:creationId xmlns:a16="http://schemas.microsoft.com/office/drawing/2014/main" id="{C111E141-09D3-9EE3-D43F-81C519D8F413}"/>
              </a:ext>
            </a:extLst>
          </p:cNvPr>
          <p:cNvPicPr>
            <a:picLocks noChangeAspect="1"/>
          </p:cNvPicPr>
          <p:nvPr/>
        </p:nvPicPr>
        <p:blipFill rotWithShape="1">
          <a:blip r:embed="rId3">
            <a:extLst>
              <a:ext uri="{28A0092B-C50C-407E-A947-70E740481C1C}">
                <a14:useLocalDpi xmlns:a14="http://schemas.microsoft.com/office/drawing/2010/main" val="0"/>
              </a:ext>
            </a:extLst>
          </a:blip>
          <a:srcRect l="4029" t="4182" r="3439" b="4607"/>
          <a:stretch/>
        </p:blipFill>
        <p:spPr>
          <a:xfrm>
            <a:off x="182880" y="173444"/>
            <a:ext cx="6949440" cy="5139512"/>
          </a:xfrm>
          <a:prstGeom prst="rect">
            <a:avLst/>
          </a:prstGeom>
        </p:spPr>
      </p:pic>
    </p:spTree>
    <p:extLst>
      <p:ext uri="{BB962C8B-B14F-4D97-AF65-F5344CB8AC3E}">
        <p14:creationId xmlns:p14="http://schemas.microsoft.com/office/powerpoint/2010/main" val="159137065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FD9BAB7-9BD2-689E-91C2-5832AD82D3D9}"/>
              </a:ext>
            </a:extLst>
          </p:cNvPr>
          <p:cNvGrpSpPr/>
          <p:nvPr/>
        </p:nvGrpSpPr>
        <p:grpSpPr>
          <a:xfrm>
            <a:off x="182880" y="3316778"/>
            <a:ext cx="6949440" cy="2019993"/>
            <a:chOff x="216131" y="3316778"/>
            <a:chExt cx="6907876" cy="2019993"/>
          </a:xfrm>
        </p:grpSpPr>
        <p:pic>
          <p:nvPicPr>
            <p:cNvPr id="3" name="Picture 2" descr="Diagram, text&#10;&#10;Description automatically generated">
              <a:extLst>
                <a:ext uri="{FF2B5EF4-FFF2-40B4-BE49-F238E27FC236}">
                  <a16:creationId xmlns:a16="http://schemas.microsoft.com/office/drawing/2014/main" id="{FA0DBB19-BFA8-3625-187A-26F692B72AD6}"/>
                </a:ext>
              </a:extLst>
            </p:cNvPr>
            <p:cNvPicPr>
              <a:picLocks noChangeAspect="1"/>
            </p:cNvPicPr>
            <p:nvPr/>
          </p:nvPicPr>
          <p:blipFill rotWithShape="1">
            <a:blip r:embed="rId3">
              <a:extLst>
                <a:ext uri="{28A0092B-C50C-407E-A947-70E740481C1C}">
                  <a14:useLocalDpi xmlns:a14="http://schemas.microsoft.com/office/drawing/2010/main" val="0"/>
                </a:ext>
              </a:extLst>
            </a:blip>
            <a:srcRect l="2939" t="63636" r="2597" b="2727"/>
            <a:stretch/>
          </p:blipFill>
          <p:spPr>
            <a:xfrm>
              <a:off x="216131" y="3491344"/>
              <a:ext cx="6907876" cy="1845427"/>
            </a:xfrm>
            <a:prstGeom prst="rect">
              <a:avLst/>
            </a:prstGeom>
          </p:spPr>
        </p:pic>
        <p:sp>
          <p:nvSpPr>
            <p:cNvPr id="2" name="Oval 1">
              <a:extLst>
                <a:ext uri="{FF2B5EF4-FFF2-40B4-BE49-F238E27FC236}">
                  <a16:creationId xmlns:a16="http://schemas.microsoft.com/office/drawing/2014/main" id="{E0B0F523-83CA-6B5D-2C7F-1103AB964E59}"/>
                </a:ext>
              </a:extLst>
            </p:cNvPr>
            <p:cNvSpPr/>
            <p:nvPr/>
          </p:nvSpPr>
          <p:spPr>
            <a:xfrm>
              <a:off x="2826702" y="3316778"/>
              <a:ext cx="539953" cy="50565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a:extLst>
              <a:ext uri="{FF2B5EF4-FFF2-40B4-BE49-F238E27FC236}">
                <a16:creationId xmlns:a16="http://schemas.microsoft.com/office/drawing/2014/main" id="{67C124B6-A566-C3B0-D84B-3232B1791446}"/>
              </a:ext>
            </a:extLst>
          </p:cNvPr>
          <p:cNvSpPr txBox="1"/>
          <p:nvPr/>
        </p:nvSpPr>
        <p:spPr>
          <a:xfrm>
            <a:off x="154870" y="1040949"/>
            <a:ext cx="6394982" cy="954107"/>
          </a:xfrm>
          <a:prstGeom prst="callout1">
            <a:avLst>
              <a:gd name="adj1" fmla="val 105994"/>
              <a:gd name="adj2" fmla="val 35978"/>
              <a:gd name="adj3" fmla="val 268812"/>
              <a:gd name="adj4" fmla="val 36538"/>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YOU MAY NOTICE YOUR RESPONSE NOTE BACK TO ME IS INDICATIVE OF THAT PECULIAR COLOUR… ADDITIONALLY, I NOTE YOUR ‘E’ HAS A LONGER TAIL THAN NORMAL, AND THE TALE OF YOUR ‘Y’ HAS A CURLY TAIL SUCH AS A YOUNG PIGLET.</a:t>
            </a:r>
          </a:p>
        </p:txBody>
      </p:sp>
    </p:spTree>
    <p:extLst>
      <p:ext uri="{BB962C8B-B14F-4D97-AF65-F5344CB8AC3E}">
        <p14:creationId xmlns:p14="http://schemas.microsoft.com/office/powerpoint/2010/main" val="58144564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1637D65-AD48-B097-066D-CD2492EEEFD1}"/>
              </a:ext>
            </a:extLst>
          </p:cNvPr>
          <p:cNvGrpSpPr/>
          <p:nvPr/>
        </p:nvGrpSpPr>
        <p:grpSpPr>
          <a:xfrm>
            <a:off x="182880" y="3507969"/>
            <a:ext cx="6949440" cy="1812176"/>
            <a:chOff x="315884" y="3674224"/>
            <a:chExt cx="6924501" cy="1812176"/>
          </a:xfrm>
        </p:grpSpPr>
        <p:pic>
          <p:nvPicPr>
            <p:cNvPr id="2" name="Picture 1" descr="Diagram&#10;&#10;Description automatically generated">
              <a:extLst>
                <a:ext uri="{FF2B5EF4-FFF2-40B4-BE49-F238E27FC236}">
                  <a16:creationId xmlns:a16="http://schemas.microsoft.com/office/drawing/2014/main" id="{63C1ECBF-20C3-C07C-C804-0E539DDBD61D}"/>
                </a:ext>
              </a:extLst>
            </p:cNvPr>
            <p:cNvPicPr>
              <a:picLocks noChangeAspect="1"/>
            </p:cNvPicPr>
            <p:nvPr/>
          </p:nvPicPr>
          <p:blipFill rotWithShape="1">
            <a:blip r:embed="rId3">
              <a:extLst>
                <a:ext uri="{28A0092B-C50C-407E-A947-70E740481C1C}">
                  <a14:useLocalDpi xmlns:a14="http://schemas.microsoft.com/office/drawing/2010/main" val="0"/>
                </a:ext>
              </a:extLst>
            </a:blip>
            <a:srcRect l="2251" t="66508" r="3058" b="2734"/>
            <a:stretch/>
          </p:blipFill>
          <p:spPr>
            <a:xfrm>
              <a:off x="315884" y="3798916"/>
              <a:ext cx="6924501" cy="1687484"/>
            </a:xfrm>
            <a:prstGeom prst="rect">
              <a:avLst/>
            </a:prstGeom>
          </p:spPr>
        </p:pic>
        <p:sp>
          <p:nvSpPr>
            <p:cNvPr id="3" name="Oval 2">
              <a:extLst>
                <a:ext uri="{FF2B5EF4-FFF2-40B4-BE49-F238E27FC236}">
                  <a16:creationId xmlns:a16="http://schemas.microsoft.com/office/drawing/2014/main" id="{A84F829A-9A6C-84C7-3DF4-9C550EC59F66}"/>
                </a:ext>
              </a:extLst>
            </p:cNvPr>
            <p:cNvSpPr/>
            <p:nvPr/>
          </p:nvSpPr>
          <p:spPr>
            <a:xfrm>
              <a:off x="1330411" y="3674224"/>
              <a:ext cx="539953" cy="50565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E5577CD4-082E-607B-ACE0-68A39AF6015B}"/>
                </a:ext>
              </a:extLst>
            </p:cNvPr>
            <p:cNvSpPr/>
            <p:nvPr/>
          </p:nvSpPr>
          <p:spPr>
            <a:xfrm>
              <a:off x="3328236" y="3674224"/>
              <a:ext cx="539953" cy="50565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Box 5">
            <a:extLst>
              <a:ext uri="{FF2B5EF4-FFF2-40B4-BE49-F238E27FC236}">
                <a16:creationId xmlns:a16="http://schemas.microsoft.com/office/drawing/2014/main" id="{5FF1F43B-EB94-C8C7-71EF-17EB63B4B718}"/>
              </a:ext>
            </a:extLst>
          </p:cNvPr>
          <p:cNvSpPr txBox="1"/>
          <p:nvPr/>
        </p:nvSpPr>
        <p:spPr>
          <a:xfrm>
            <a:off x="1242424" y="617364"/>
            <a:ext cx="5011110" cy="523220"/>
          </a:xfrm>
          <a:prstGeom prst="callout1">
            <a:avLst>
              <a:gd name="adj1" fmla="val 107536"/>
              <a:gd name="adj2" fmla="val 29165"/>
              <a:gd name="adj3" fmla="val 573188"/>
              <a:gd name="adj4" fmla="val 29568"/>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THERE ARE FOURTEEN OTHER CHARACTERISTICS, BUT THOSE ARE THE MOST OBVIOUS.</a:t>
            </a:r>
          </a:p>
        </p:txBody>
      </p:sp>
      <p:sp>
        <p:nvSpPr>
          <p:cNvPr id="9" name="TextBox 8">
            <a:extLst>
              <a:ext uri="{FF2B5EF4-FFF2-40B4-BE49-F238E27FC236}">
                <a16:creationId xmlns:a16="http://schemas.microsoft.com/office/drawing/2014/main" id="{586F645A-59AF-A4DC-F2D7-3F149B5822D3}"/>
              </a:ext>
            </a:extLst>
          </p:cNvPr>
          <p:cNvSpPr txBox="1"/>
          <p:nvPr/>
        </p:nvSpPr>
        <p:spPr>
          <a:xfrm>
            <a:off x="113228" y="1853739"/>
            <a:ext cx="2175666" cy="954107"/>
          </a:xfrm>
          <a:prstGeom prst="callout1">
            <a:avLst>
              <a:gd name="adj1" fmla="val 105772"/>
              <a:gd name="adj2" fmla="val 49668"/>
              <a:gd name="adj3" fmla="val 199217"/>
              <a:gd name="adj4" fmla="val 49338"/>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I ASSUME WE ALL HAVE OUR OWN INDIVIDUAL PECULIARITIES.</a:t>
            </a:r>
          </a:p>
        </p:txBody>
      </p:sp>
    </p:spTree>
    <p:extLst>
      <p:ext uri="{BB962C8B-B14F-4D97-AF65-F5344CB8AC3E}">
        <p14:creationId xmlns:p14="http://schemas.microsoft.com/office/powerpoint/2010/main" val="422542312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ACE9BAC-94A4-613B-066C-2B756A5C9A8B}"/>
              </a:ext>
            </a:extLst>
          </p:cNvPr>
          <p:cNvGrpSpPr/>
          <p:nvPr/>
        </p:nvGrpSpPr>
        <p:grpSpPr>
          <a:xfrm>
            <a:off x="4222864" y="2809702"/>
            <a:ext cx="2942707" cy="2518757"/>
            <a:chOff x="3524971" y="2103119"/>
            <a:chExt cx="3549160" cy="3158837"/>
          </a:xfrm>
        </p:grpSpPr>
        <p:pic>
          <p:nvPicPr>
            <p:cNvPr id="2" name="Picture 1" descr="Text&#10;&#10;Description automatically generated">
              <a:extLst>
                <a:ext uri="{FF2B5EF4-FFF2-40B4-BE49-F238E27FC236}">
                  <a16:creationId xmlns:a16="http://schemas.microsoft.com/office/drawing/2014/main" id="{6581FDA6-F6A3-C936-6783-33F6ADDD4611}"/>
                </a:ext>
              </a:extLst>
            </p:cNvPr>
            <p:cNvPicPr>
              <a:picLocks noChangeAspect="1"/>
            </p:cNvPicPr>
            <p:nvPr/>
          </p:nvPicPr>
          <p:blipFill rotWithShape="1">
            <a:blip r:embed="rId3">
              <a:extLst>
                <a:ext uri="{28A0092B-C50C-407E-A947-70E740481C1C}">
                  <a14:useLocalDpi xmlns:a14="http://schemas.microsoft.com/office/drawing/2010/main" val="0"/>
                </a:ext>
              </a:extLst>
            </a:blip>
            <a:srcRect l="49649" t="39987" r="2721" b="2438"/>
            <a:stretch/>
          </p:blipFill>
          <p:spPr>
            <a:xfrm>
              <a:off x="3591098" y="2103119"/>
              <a:ext cx="3483033" cy="3158837"/>
            </a:xfrm>
            <a:prstGeom prst="rect">
              <a:avLst/>
            </a:prstGeom>
          </p:spPr>
        </p:pic>
        <p:sp>
          <p:nvSpPr>
            <p:cNvPr id="3" name="Oval 2">
              <a:extLst>
                <a:ext uri="{FF2B5EF4-FFF2-40B4-BE49-F238E27FC236}">
                  <a16:creationId xmlns:a16="http://schemas.microsoft.com/office/drawing/2014/main" id="{148EE22D-F218-C72B-33FA-7C379CDDCD64}"/>
                </a:ext>
              </a:extLst>
            </p:cNvPr>
            <p:cNvSpPr/>
            <p:nvPr/>
          </p:nvSpPr>
          <p:spPr>
            <a:xfrm>
              <a:off x="3524971" y="3965169"/>
              <a:ext cx="539953" cy="50565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a:extLst>
              <a:ext uri="{FF2B5EF4-FFF2-40B4-BE49-F238E27FC236}">
                <a16:creationId xmlns:a16="http://schemas.microsoft.com/office/drawing/2014/main" id="{6A63C780-4E7D-621F-DB2E-339C45554006}"/>
              </a:ext>
            </a:extLst>
          </p:cNvPr>
          <p:cNvSpPr txBox="1"/>
          <p:nvPr/>
        </p:nvSpPr>
        <p:spPr>
          <a:xfrm>
            <a:off x="150919" y="455831"/>
            <a:ext cx="6715394" cy="1169551"/>
          </a:xfrm>
          <a:prstGeom prst="callout1">
            <a:avLst>
              <a:gd name="adj1" fmla="val 192105"/>
              <a:gd name="adj2" fmla="val 75797"/>
              <a:gd name="adj3" fmla="val 103762"/>
              <a:gd name="adj4" fmla="val 76004"/>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YES, WE DO… AND NOW I WILL SHOW YOU WHAT IS REALLY A VERY INTERESTING STUDY… I THINK OF WRITING A LITTLE MONOGRAPH SOME DAY ON CRAYONS AND THEIR RELATION TO CRIME… I BELIEVE I CAN IDENTIFY THE VARIOUS CRAYONS BASED ON THEIR WAX RESIDUE AND DUST WHEN BEING SHARPENED.</a:t>
            </a:r>
          </a:p>
        </p:txBody>
      </p:sp>
    </p:spTree>
    <p:extLst>
      <p:ext uri="{BB962C8B-B14F-4D97-AF65-F5344CB8AC3E}">
        <p14:creationId xmlns:p14="http://schemas.microsoft.com/office/powerpoint/2010/main" val="4279359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090931C-F776-6421-8C0D-F4CCF71B2EC0}"/>
              </a:ext>
            </a:extLst>
          </p:cNvPr>
          <p:cNvGrpSpPr/>
          <p:nvPr/>
        </p:nvGrpSpPr>
        <p:grpSpPr>
          <a:xfrm>
            <a:off x="182880" y="3225337"/>
            <a:ext cx="6949440" cy="2144685"/>
            <a:chOff x="83128" y="3225337"/>
            <a:chExt cx="6882938" cy="2144685"/>
          </a:xfrm>
        </p:grpSpPr>
        <p:pic>
          <p:nvPicPr>
            <p:cNvPr id="2" name="Picture 1" descr="Diagram&#10;&#10;Description automatically generated">
              <a:extLst>
                <a:ext uri="{FF2B5EF4-FFF2-40B4-BE49-F238E27FC236}">
                  <a16:creationId xmlns:a16="http://schemas.microsoft.com/office/drawing/2014/main" id="{A0B70467-6883-E8A0-0D4B-A3A040AFB409}"/>
                </a:ext>
              </a:extLst>
            </p:cNvPr>
            <p:cNvPicPr>
              <a:picLocks noChangeAspect="1"/>
            </p:cNvPicPr>
            <p:nvPr/>
          </p:nvPicPr>
          <p:blipFill rotWithShape="1">
            <a:blip r:embed="rId3">
              <a:extLst>
                <a:ext uri="{28A0092B-C50C-407E-A947-70E740481C1C}">
                  <a14:useLocalDpi xmlns:a14="http://schemas.microsoft.com/office/drawing/2010/main" val="0"/>
                </a:ext>
              </a:extLst>
            </a:blip>
            <a:srcRect l="3037" t="66212" r="2840" b="2121"/>
            <a:stretch/>
          </p:blipFill>
          <p:spPr>
            <a:xfrm>
              <a:off x="83128" y="3632662"/>
              <a:ext cx="6882938" cy="1737360"/>
            </a:xfrm>
            <a:prstGeom prst="rect">
              <a:avLst/>
            </a:prstGeom>
          </p:spPr>
        </p:pic>
        <p:sp>
          <p:nvSpPr>
            <p:cNvPr id="3" name="Oval 2">
              <a:extLst>
                <a:ext uri="{FF2B5EF4-FFF2-40B4-BE49-F238E27FC236}">
                  <a16:creationId xmlns:a16="http://schemas.microsoft.com/office/drawing/2014/main" id="{4C3EA19A-7023-3AAC-7F8C-B1D692CAED44}"/>
                </a:ext>
              </a:extLst>
            </p:cNvPr>
            <p:cNvSpPr/>
            <p:nvPr/>
          </p:nvSpPr>
          <p:spPr>
            <a:xfrm>
              <a:off x="2502506" y="3225337"/>
              <a:ext cx="539953" cy="50565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0C37E5C2-91D3-6F52-DC4D-52EB55559D4C}"/>
                </a:ext>
              </a:extLst>
            </p:cNvPr>
            <p:cNvSpPr/>
            <p:nvPr/>
          </p:nvSpPr>
          <p:spPr>
            <a:xfrm>
              <a:off x="4921884" y="3379835"/>
              <a:ext cx="539953" cy="50565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Box 5">
            <a:extLst>
              <a:ext uri="{FF2B5EF4-FFF2-40B4-BE49-F238E27FC236}">
                <a16:creationId xmlns:a16="http://schemas.microsoft.com/office/drawing/2014/main" id="{15D1676E-4EAF-C019-6758-5E7CBED21B69}"/>
              </a:ext>
            </a:extLst>
          </p:cNvPr>
          <p:cNvSpPr txBox="1"/>
          <p:nvPr/>
        </p:nvSpPr>
        <p:spPr>
          <a:xfrm>
            <a:off x="182880" y="1066341"/>
            <a:ext cx="6367548" cy="738664"/>
          </a:xfrm>
          <a:prstGeom prst="callout1">
            <a:avLst>
              <a:gd name="adj1" fmla="val 101163"/>
              <a:gd name="adj2" fmla="val 32562"/>
              <a:gd name="adj3" fmla="val 351871"/>
              <a:gd name="adj4" fmla="val 32624"/>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I PLAN ON CONDUCTING A SIMILAR STUDY ON TOBACCO ASH, ONCE I AM OLD ENOUGH TO SEE OVER THE COUNTER AT THE TOBACCONIST SHOP TO PURCHASE THE EVIDENCE I NEED.</a:t>
            </a:r>
          </a:p>
        </p:txBody>
      </p:sp>
      <p:sp>
        <p:nvSpPr>
          <p:cNvPr id="7" name="TextBox 6">
            <a:extLst>
              <a:ext uri="{FF2B5EF4-FFF2-40B4-BE49-F238E27FC236}">
                <a16:creationId xmlns:a16="http://schemas.microsoft.com/office/drawing/2014/main" id="{D450A473-4BC7-D4FF-72A6-88D74084B9D7}"/>
              </a:ext>
            </a:extLst>
          </p:cNvPr>
          <p:cNvSpPr txBox="1"/>
          <p:nvPr/>
        </p:nvSpPr>
        <p:spPr>
          <a:xfrm>
            <a:off x="3063285" y="2470632"/>
            <a:ext cx="3557848" cy="307777"/>
          </a:xfrm>
          <a:prstGeom prst="callout1">
            <a:avLst>
              <a:gd name="adj1" fmla="val 114598"/>
              <a:gd name="adj2" fmla="val 50500"/>
              <a:gd name="adj3" fmla="val 415485"/>
              <a:gd name="adj4" fmla="val 50870"/>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THUS, A NEW ADDICTION BEGINS.</a:t>
            </a:r>
          </a:p>
        </p:txBody>
      </p:sp>
    </p:spTree>
    <p:extLst>
      <p:ext uri="{BB962C8B-B14F-4D97-AF65-F5344CB8AC3E}">
        <p14:creationId xmlns:p14="http://schemas.microsoft.com/office/powerpoint/2010/main" val="153091059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40FAD8D-96E5-C447-057A-08A0F8970830}"/>
              </a:ext>
            </a:extLst>
          </p:cNvPr>
          <p:cNvGrpSpPr/>
          <p:nvPr/>
        </p:nvGrpSpPr>
        <p:grpSpPr>
          <a:xfrm>
            <a:off x="4447307" y="3075707"/>
            <a:ext cx="2701634" cy="2061556"/>
            <a:chOff x="3416531" y="2194560"/>
            <a:chExt cx="3798916" cy="3125585"/>
          </a:xfrm>
        </p:grpSpPr>
        <p:pic>
          <p:nvPicPr>
            <p:cNvPr id="2" name="Picture 1" descr="Text&#10;&#10;Description automatically generated">
              <a:extLst>
                <a:ext uri="{FF2B5EF4-FFF2-40B4-BE49-F238E27FC236}">
                  <a16:creationId xmlns:a16="http://schemas.microsoft.com/office/drawing/2014/main" id="{413ABF79-1B0C-AC66-31E8-DFCB7DE84838}"/>
                </a:ext>
              </a:extLst>
            </p:cNvPr>
            <p:cNvPicPr>
              <a:picLocks noChangeAspect="1"/>
            </p:cNvPicPr>
            <p:nvPr/>
          </p:nvPicPr>
          <p:blipFill rotWithShape="1">
            <a:blip r:embed="rId3">
              <a:extLst>
                <a:ext uri="{28A0092B-C50C-407E-A947-70E740481C1C}">
                  <a14:useLocalDpi xmlns:a14="http://schemas.microsoft.com/office/drawing/2010/main" val="0"/>
                </a:ext>
              </a:extLst>
            </a:blip>
            <a:srcRect l="49634" t="40000" r="2623" b="3031"/>
            <a:stretch/>
          </p:blipFill>
          <p:spPr>
            <a:xfrm>
              <a:off x="3724102" y="2194560"/>
              <a:ext cx="3491345" cy="3125585"/>
            </a:xfrm>
            <a:prstGeom prst="rect">
              <a:avLst/>
            </a:prstGeom>
          </p:spPr>
        </p:pic>
        <p:sp>
          <p:nvSpPr>
            <p:cNvPr id="3" name="Oval 2">
              <a:extLst>
                <a:ext uri="{FF2B5EF4-FFF2-40B4-BE49-F238E27FC236}">
                  <a16:creationId xmlns:a16="http://schemas.microsoft.com/office/drawing/2014/main" id="{8EAF06CB-AF34-87F8-0956-34BCDBB7EB04}"/>
                </a:ext>
              </a:extLst>
            </p:cNvPr>
            <p:cNvSpPr/>
            <p:nvPr/>
          </p:nvSpPr>
          <p:spPr>
            <a:xfrm>
              <a:off x="3416531" y="3640973"/>
              <a:ext cx="955589" cy="6809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a:extLst>
              <a:ext uri="{FF2B5EF4-FFF2-40B4-BE49-F238E27FC236}">
                <a16:creationId xmlns:a16="http://schemas.microsoft.com/office/drawing/2014/main" id="{E2BEF5DF-6132-DA3A-7C5B-D381A28803FA}"/>
              </a:ext>
            </a:extLst>
          </p:cNvPr>
          <p:cNvSpPr txBox="1"/>
          <p:nvPr/>
        </p:nvSpPr>
        <p:spPr>
          <a:xfrm>
            <a:off x="137649" y="3150978"/>
            <a:ext cx="3636328" cy="2031325"/>
          </a:xfrm>
          <a:prstGeom prst="callout1">
            <a:avLst>
              <a:gd name="adj1" fmla="val 61225"/>
              <a:gd name="adj2" fmla="val 128375"/>
              <a:gd name="adj3" fmla="val 59890"/>
              <a:gd name="adj4" fmla="val 98912"/>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IN EACH CASE, NOT ONLY ARE THE ‘E’S’ ELONGATED AND THE ‘R'S’ CURLED, ALL FIVE NOTES ARE WRITTEN WITH THE SAME BRAND OF SKY-BLUE CRAYON… IF YOU CARE TO USE MY MAGNIFYING LENS, YOU MAY OBSERVE THE OTHER FOURTEEN CHARACTERISTICS I ALLUDED TO.</a:t>
            </a:r>
          </a:p>
        </p:txBody>
      </p:sp>
      <p:cxnSp>
        <p:nvCxnSpPr>
          <p:cNvPr id="7" name="Straight Connector 6">
            <a:extLst>
              <a:ext uri="{FF2B5EF4-FFF2-40B4-BE49-F238E27FC236}">
                <a16:creationId xmlns:a16="http://schemas.microsoft.com/office/drawing/2014/main" id="{005A8CDD-FBFE-F82B-8047-A6EE3F7D996F}"/>
              </a:ext>
            </a:extLst>
          </p:cNvPr>
          <p:cNvCxnSpPr/>
          <p:nvPr/>
        </p:nvCxnSpPr>
        <p:spPr>
          <a:xfrm>
            <a:off x="108068" y="2743200"/>
            <a:ext cx="7099064"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A8986BC9-37F7-E075-E99F-2622A80A9682}"/>
              </a:ext>
            </a:extLst>
          </p:cNvPr>
          <p:cNvGrpSpPr/>
          <p:nvPr/>
        </p:nvGrpSpPr>
        <p:grpSpPr>
          <a:xfrm>
            <a:off x="358686" y="481688"/>
            <a:ext cx="2592332" cy="1853735"/>
            <a:chOff x="-4262660" y="-2848128"/>
            <a:chExt cx="4296337" cy="3142212"/>
          </a:xfrm>
        </p:grpSpPr>
        <p:pic>
          <p:nvPicPr>
            <p:cNvPr id="9" name="Picture 8" descr="A picture containing text&#10;&#10;Description automatically generated">
              <a:extLst>
                <a:ext uri="{FF2B5EF4-FFF2-40B4-BE49-F238E27FC236}">
                  <a16:creationId xmlns:a16="http://schemas.microsoft.com/office/drawing/2014/main" id="{85575C1F-05F7-E0FF-337A-64EB290D576E}"/>
                </a:ext>
              </a:extLst>
            </p:cNvPr>
            <p:cNvPicPr>
              <a:picLocks noChangeAspect="1"/>
            </p:cNvPicPr>
            <p:nvPr/>
          </p:nvPicPr>
          <p:blipFill rotWithShape="1">
            <a:blip r:embed="rId4">
              <a:extLst>
                <a:ext uri="{28A0092B-C50C-407E-A947-70E740481C1C}">
                  <a14:useLocalDpi xmlns:a14="http://schemas.microsoft.com/office/drawing/2010/main" val="0"/>
                </a:ext>
              </a:extLst>
            </a:blip>
            <a:srcRect l="48274" t="40303" r="2958" b="2425"/>
            <a:stretch/>
          </p:blipFill>
          <p:spPr>
            <a:xfrm flipH="1">
              <a:off x="-4262660" y="-2848128"/>
              <a:ext cx="3566159" cy="3142212"/>
            </a:xfrm>
            <a:prstGeom prst="rect">
              <a:avLst/>
            </a:prstGeom>
          </p:spPr>
        </p:pic>
        <p:sp>
          <p:nvSpPr>
            <p:cNvPr id="10" name="Oval 9">
              <a:extLst>
                <a:ext uri="{FF2B5EF4-FFF2-40B4-BE49-F238E27FC236}">
                  <a16:creationId xmlns:a16="http://schemas.microsoft.com/office/drawing/2014/main" id="{33BB93EE-8E08-72EC-B8AB-7E18CF3CA1B2}"/>
                </a:ext>
              </a:extLst>
            </p:cNvPr>
            <p:cNvSpPr/>
            <p:nvPr/>
          </p:nvSpPr>
          <p:spPr>
            <a:xfrm>
              <a:off x="-1412896" y="-2016013"/>
              <a:ext cx="1446573" cy="131288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TextBox 11">
            <a:extLst>
              <a:ext uri="{FF2B5EF4-FFF2-40B4-BE49-F238E27FC236}">
                <a16:creationId xmlns:a16="http://schemas.microsoft.com/office/drawing/2014/main" id="{5EF9620E-3C83-8344-7B92-2D289919B83D}"/>
              </a:ext>
            </a:extLst>
          </p:cNvPr>
          <p:cNvSpPr txBox="1"/>
          <p:nvPr/>
        </p:nvSpPr>
        <p:spPr>
          <a:xfrm>
            <a:off x="3773977" y="462950"/>
            <a:ext cx="2867891" cy="1600438"/>
          </a:xfrm>
          <a:prstGeom prst="callout1">
            <a:avLst>
              <a:gd name="adj1" fmla="val 60762"/>
              <a:gd name="adj2" fmla="val -53543"/>
              <a:gd name="adj3" fmla="val 60090"/>
              <a:gd name="adj4" fmla="val -3843"/>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HERE'S THE FASCINATING PART… I HAVE HERE FOUR NOTES WHICH PURPORT TO COME FROM THE MISSING MAN… THEY ARE ALL WRITTEN IN CRAYON, SUCH AS YOUR NOTE.</a:t>
            </a:r>
          </a:p>
        </p:txBody>
      </p:sp>
    </p:spTree>
    <p:extLst>
      <p:ext uri="{BB962C8B-B14F-4D97-AF65-F5344CB8AC3E}">
        <p14:creationId xmlns:p14="http://schemas.microsoft.com/office/powerpoint/2010/main" val="42590790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5491607-4797-BC4B-76D8-5999C481FD45}"/>
              </a:ext>
            </a:extLst>
          </p:cNvPr>
          <p:cNvGrpSpPr/>
          <p:nvPr/>
        </p:nvGrpSpPr>
        <p:grpSpPr>
          <a:xfrm>
            <a:off x="157941" y="2560320"/>
            <a:ext cx="3826252" cy="2784764"/>
            <a:chOff x="0" y="2643447"/>
            <a:chExt cx="3826252" cy="2784764"/>
          </a:xfrm>
        </p:grpSpPr>
        <p:pic>
          <p:nvPicPr>
            <p:cNvPr id="2" name="Picture 1" descr="Text&#10;&#10;Description automatically generated">
              <a:extLst>
                <a:ext uri="{FF2B5EF4-FFF2-40B4-BE49-F238E27FC236}">
                  <a16:creationId xmlns:a16="http://schemas.microsoft.com/office/drawing/2014/main" id="{3601F04C-C026-9387-052A-A5AFBB87CC79}"/>
                </a:ext>
              </a:extLst>
            </p:cNvPr>
            <p:cNvPicPr>
              <a:picLocks noChangeAspect="1"/>
            </p:cNvPicPr>
            <p:nvPr/>
          </p:nvPicPr>
          <p:blipFill rotWithShape="1">
            <a:blip r:embed="rId3">
              <a:extLst>
                <a:ext uri="{28A0092B-C50C-407E-A947-70E740481C1C}">
                  <a14:useLocalDpi xmlns:a14="http://schemas.microsoft.com/office/drawing/2010/main" val="0"/>
                </a:ext>
              </a:extLst>
            </a:blip>
            <a:srcRect l="3134" t="46929" r="46848" b="2313"/>
            <a:stretch/>
          </p:blipFill>
          <p:spPr>
            <a:xfrm>
              <a:off x="0" y="2643447"/>
              <a:ext cx="3657600" cy="2784764"/>
            </a:xfrm>
            <a:prstGeom prst="rect">
              <a:avLst/>
            </a:prstGeom>
          </p:spPr>
        </p:pic>
        <p:sp>
          <p:nvSpPr>
            <p:cNvPr id="3" name="Oval 2">
              <a:extLst>
                <a:ext uri="{FF2B5EF4-FFF2-40B4-BE49-F238E27FC236}">
                  <a16:creationId xmlns:a16="http://schemas.microsoft.com/office/drawing/2014/main" id="{C5B6A26A-82EA-BCC2-8E27-7E65562F8E09}"/>
                </a:ext>
              </a:extLst>
            </p:cNvPr>
            <p:cNvSpPr/>
            <p:nvPr/>
          </p:nvSpPr>
          <p:spPr>
            <a:xfrm>
              <a:off x="2626822" y="3906980"/>
              <a:ext cx="539953" cy="6809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356979A5-ED54-ADE3-2742-5746B9619F4A}"/>
                </a:ext>
              </a:extLst>
            </p:cNvPr>
            <p:cNvSpPr/>
            <p:nvPr/>
          </p:nvSpPr>
          <p:spPr>
            <a:xfrm>
              <a:off x="2942706" y="3226048"/>
              <a:ext cx="883546" cy="104669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Box 5">
            <a:extLst>
              <a:ext uri="{FF2B5EF4-FFF2-40B4-BE49-F238E27FC236}">
                <a16:creationId xmlns:a16="http://schemas.microsoft.com/office/drawing/2014/main" id="{11893AEA-7107-8A84-9235-96F44D0E6ABF}"/>
              </a:ext>
            </a:extLst>
          </p:cNvPr>
          <p:cNvSpPr txBox="1"/>
          <p:nvPr/>
        </p:nvSpPr>
        <p:spPr>
          <a:xfrm>
            <a:off x="157941" y="558121"/>
            <a:ext cx="6077435" cy="738664"/>
          </a:xfrm>
          <a:prstGeom prst="callout1">
            <a:avLst>
              <a:gd name="adj1" fmla="val 105569"/>
              <a:gd name="adj2" fmla="val 26686"/>
              <a:gd name="adj3" fmla="val 260675"/>
              <a:gd name="adj4" fmla="val 26889"/>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I CANNOT WASTE TIME OVER THIS SORT OF FANTASTIC TALK, MASTER HOLMES… IF YOU CATCH THE LAD, BE DONE WITH IT, AND LET ME KNOW WHEN YOU HAVE DONE IT.</a:t>
            </a:r>
          </a:p>
        </p:txBody>
      </p:sp>
    </p:spTree>
    <p:extLst>
      <p:ext uri="{BB962C8B-B14F-4D97-AF65-F5344CB8AC3E}">
        <p14:creationId xmlns:p14="http://schemas.microsoft.com/office/powerpoint/2010/main" val="420310234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10FE01D-AA5C-93CF-B482-AE52E8C040F1}"/>
              </a:ext>
            </a:extLst>
          </p:cNvPr>
          <p:cNvGrpSpPr/>
          <p:nvPr/>
        </p:nvGrpSpPr>
        <p:grpSpPr>
          <a:xfrm>
            <a:off x="182880" y="3258944"/>
            <a:ext cx="6949440" cy="2061201"/>
            <a:chOff x="241070" y="3258944"/>
            <a:chExt cx="6907876" cy="2061201"/>
          </a:xfrm>
        </p:grpSpPr>
        <p:pic>
          <p:nvPicPr>
            <p:cNvPr id="2" name="Picture 1" descr="Diagram&#10;&#10;Description automatically generated">
              <a:extLst>
                <a:ext uri="{FF2B5EF4-FFF2-40B4-BE49-F238E27FC236}">
                  <a16:creationId xmlns:a16="http://schemas.microsoft.com/office/drawing/2014/main" id="{2FC2F16F-0164-6735-0D89-F4A779D128F0}"/>
                </a:ext>
              </a:extLst>
            </p:cNvPr>
            <p:cNvPicPr>
              <a:picLocks noChangeAspect="1"/>
            </p:cNvPicPr>
            <p:nvPr/>
          </p:nvPicPr>
          <p:blipFill rotWithShape="1">
            <a:blip r:embed="rId3">
              <a:extLst>
                <a:ext uri="{28A0092B-C50C-407E-A947-70E740481C1C}">
                  <a14:useLocalDpi xmlns:a14="http://schemas.microsoft.com/office/drawing/2010/main" val="0"/>
                </a:ext>
              </a:extLst>
            </a:blip>
            <a:srcRect l="3262" t="66818" r="2274" b="3031"/>
            <a:stretch/>
          </p:blipFill>
          <p:spPr>
            <a:xfrm>
              <a:off x="241070" y="3665912"/>
              <a:ext cx="6907876" cy="1654233"/>
            </a:xfrm>
            <a:prstGeom prst="rect">
              <a:avLst/>
            </a:prstGeom>
          </p:spPr>
        </p:pic>
        <p:sp>
          <p:nvSpPr>
            <p:cNvPr id="3" name="Oval 2">
              <a:extLst>
                <a:ext uri="{FF2B5EF4-FFF2-40B4-BE49-F238E27FC236}">
                  <a16:creationId xmlns:a16="http://schemas.microsoft.com/office/drawing/2014/main" id="{D07AF1EF-955A-E589-591D-654B2D499D02}"/>
                </a:ext>
              </a:extLst>
            </p:cNvPr>
            <p:cNvSpPr/>
            <p:nvPr/>
          </p:nvSpPr>
          <p:spPr>
            <a:xfrm>
              <a:off x="1429789" y="3532907"/>
              <a:ext cx="539953" cy="6809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F18D9E32-D449-1FDA-C3F8-DE53E6BF35C5}"/>
                </a:ext>
              </a:extLst>
            </p:cNvPr>
            <p:cNvSpPr/>
            <p:nvPr/>
          </p:nvSpPr>
          <p:spPr>
            <a:xfrm>
              <a:off x="2754283" y="3258944"/>
              <a:ext cx="539953" cy="6809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Box 5">
            <a:extLst>
              <a:ext uri="{FF2B5EF4-FFF2-40B4-BE49-F238E27FC236}">
                <a16:creationId xmlns:a16="http://schemas.microsoft.com/office/drawing/2014/main" id="{1FC2A7A9-C9AE-E20B-B1DA-B7B5FE457C8C}"/>
              </a:ext>
            </a:extLst>
          </p:cNvPr>
          <p:cNvSpPr txBox="1"/>
          <p:nvPr/>
        </p:nvSpPr>
        <p:spPr>
          <a:xfrm>
            <a:off x="631767" y="1017612"/>
            <a:ext cx="6109855" cy="307777"/>
          </a:xfrm>
          <a:prstGeom prst="callout1">
            <a:avLst>
              <a:gd name="adj1" fmla="val 113751"/>
              <a:gd name="adj2" fmla="val 32726"/>
              <a:gd name="adj3" fmla="val 880174"/>
              <a:gd name="adj4" fmla="val 32992"/>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CERTAINLY… I LET YOU KNOW, THEN I HAVE CAUGHT HIM!!</a:t>
            </a:r>
          </a:p>
        </p:txBody>
      </p:sp>
      <p:sp>
        <p:nvSpPr>
          <p:cNvPr id="7" name="TextBox 6">
            <a:extLst>
              <a:ext uri="{FF2B5EF4-FFF2-40B4-BE49-F238E27FC236}">
                <a16:creationId xmlns:a16="http://schemas.microsoft.com/office/drawing/2014/main" id="{33CE8DFE-B100-BB47-B0BF-67B62CE5899D}"/>
              </a:ext>
            </a:extLst>
          </p:cNvPr>
          <p:cNvSpPr txBox="1"/>
          <p:nvPr/>
        </p:nvSpPr>
        <p:spPr>
          <a:xfrm>
            <a:off x="322930" y="2677598"/>
            <a:ext cx="1248175" cy="523220"/>
          </a:xfrm>
          <a:prstGeom prst="callout1">
            <a:avLst>
              <a:gd name="adj1" fmla="val 116025"/>
              <a:gd name="adj2" fmla="val 51362"/>
              <a:gd name="adj3" fmla="val 216078"/>
              <a:gd name="adj4" fmla="val 52628"/>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WHAT??</a:t>
            </a:r>
          </a:p>
          <a:p>
            <a:pPr algn="ctr"/>
            <a:r>
              <a:rPr lang="en-US" sz="1400" b="1" i="1" dirty="0">
                <a:latin typeface="Comic Sans MS" panose="030F0702030302020204" pitchFamily="66" charset="0"/>
              </a:rPr>
              <a:t>WHERE??</a:t>
            </a:r>
          </a:p>
        </p:txBody>
      </p:sp>
    </p:spTree>
    <p:extLst>
      <p:ext uri="{BB962C8B-B14F-4D97-AF65-F5344CB8AC3E}">
        <p14:creationId xmlns:p14="http://schemas.microsoft.com/office/powerpoint/2010/main" val="348021368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D95ABA3-1011-B052-7129-EFBB224C6C47}"/>
              </a:ext>
            </a:extLst>
          </p:cNvPr>
          <p:cNvGrpSpPr/>
          <p:nvPr/>
        </p:nvGrpSpPr>
        <p:grpSpPr>
          <a:xfrm>
            <a:off x="3266904" y="2161307"/>
            <a:ext cx="3882044" cy="3167150"/>
            <a:chOff x="3200400" y="2219498"/>
            <a:chExt cx="3882044" cy="3167150"/>
          </a:xfrm>
        </p:grpSpPr>
        <p:pic>
          <p:nvPicPr>
            <p:cNvPr id="2" name="Picture 1" descr="Text&#10;&#10;Description automatically generated">
              <a:extLst>
                <a:ext uri="{FF2B5EF4-FFF2-40B4-BE49-F238E27FC236}">
                  <a16:creationId xmlns:a16="http://schemas.microsoft.com/office/drawing/2014/main" id="{D180EC70-C88F-8F75-5C55-3BBCF833426A}"/>
                </a:ext>
              </a:extLst>
            </p:cNvPr>
            <p:cNvPicPr>
              <a:picLocks noChangeAspect="1"/>
            </p:cNvPicPr>
            <p:nvPr/>
          </p:nvPicPr>
          <p:blipFill rotWithShape="1">
            <a:blip r:embed="rId3">
              <a:extLst>
                <a:ext uri="{28A0092B-C50C-407E-A947-70E740481C1C}">
                  <a14:useLocalDpi xmlns:a14="http://schemas.microsoft.com/office/drawing/2010/main" val="0"/>
                </a:ext>
              </a:extLst>
            </a:blip>
            <a:srcRect l="47824" t="39188" r="3182" b="3085"/>
            <a:stretch/>
          </p:blipFill>
          <p:spPr>
            <a:xfrm>
              <a:off x="3499658" y="2219498"/>
              <a:ext cx="3582786" cy="3167150"/>
            </a:xfrm>
            <a:prstGeom prst="rect">
              <a:avLst/>
            </a:prstGeom>
          </p:spPr>
        </p:pic>
        <p:sp>
          <p:nvSpPr>
            <p:cNvPr id="3" name="Oval 2">
              <a:extLst>
                <a:ext uri="{FF2B5EF4-FFF2-40B4-BE49-F238E27FC236}">
                  <a16:creationId xmlns:a16="http://schemas.microsoft.com/office/drawing/2014/main" id="{71928C2A-67CF-8F81-F1E6-0BE87A9AD6FB}"/>
                </a:ext>
              </a:extLst>
            </p:cNvPr>
            <p:cNvSpPr/>
            <p:nvPr/>
          </p:nvSpPr>
          <p:spPr>
            <a:xfrm>
              <a:off x="3200400" y="3682536"/>
              <a:ext cx="997153" cy="6809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a:extLst>
              <a:ext uri="{FF2B5EF4-FFF2-40B4-BE49-F238E27FC236}">
                <a16:creationId xmlns:a16="http://schemas.microsoft.com/office/drawing/2014/main" id="{46591C4F-EBD5-23C5-6CFF-1AC8D78BF2BC}"/>
              </a:ext>
            </a:extLst>
          </p:cNvPr>
          <p:cNvSpPr txBox="1"/>
          <p:nvPr/>
        </p:nvSpPr>
        <p:spPr>
          <a:xfrm>
            <a:off x="363268" y="227016"/>
            <a:ext cx="6245350" cy="954107"/>
          </a:xfrm>
          <a:prstGeom prst="callout1">
            <a:avLst>
              <a:gd name="adj1" fmla="val 200541"/>
              <a:gd name="adj2" fmla="val 73907"/>
              <a:gd name="adj3" fmla="val 101914"/>
              <a:gd name="adj4" fmla="val 73700"/>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OH, IT WON’T DO… REALLY IT WON’T… THERE IS NO POSSIBLE GETTING OUT OF IT, MASTER WINDIBANK… IT WAS A BAD COMPLIMENT WHEN YOU SAID IT WAS IMPOSSIBLE FOR ME TO SOLVE SO SIMPLE A QUESTION… LET US TALK IT OVER.</a:t>
            </a:r>
          </a:p>
        </p:txBody>
      </p:sp>
    </p:spTree>
    <p:extLst>
      <p:ext uri="{BB962C8B-B14F-4D97-AF65-F5344CB8AC3E}">
        <p14:creationId xmlns:p14="http://schemas.microsoft.com/office/powerpoint/2010/main" val="220326271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9E2D393-450B-F58E-E1DD-2B431EFFBC2C}"/>
              </a:ext>
            </a:extLst>
          </p:cNvPr>
          <p:cNvGrpSpPr/>
          <p:nvPr/>
        </p:nvGrpSpPr>
        <p:grpSpPr>
          <a:xfrm>
            <a:off x="182880" y="3308822"/>
            <a:ext cx="6949440" cy="2011325"/>
            <a:chOff x="174567" y="3175817"/>
            <a:chExt cx="6966066" cy="2011325"/>
          </a:xfrm>
        </p:grpSpPr>
        <p:pic>
          <p:nvPicPr>
            <p:cNvPr id="2" name="Picture 1" descr="Diagram, text&#10;&#10;Description automatically generated">
              <a:extLst>
                <a:ext uri="{FF2B5EF4-FFF2-40B4-BE49-F238E27FC236}">
                  <a16:creationId xmlns:a16="http://schemas.microsoft.com/office/drawing/2014/main" id="{5A91B66B-88D2-0710-E2D3-B5AFDAB393A3}"/>
                </a:ext>
              </a:extLst>
            </p:cNvPr>
            <p:cNvPicPr>
              <a:picLocks noChangeAspect="1"/>
            </p:cNvPicPr>
            <p:nvPr/>
          </p:nvPicPr>
          <p:blipFill rotWithShape="1">
            <a:blip r:embed="rId3">
              <a:extLst>
                <a:ext uri="{28A0092B-C50C-407E-A947-70E740481C1C}">
                  <a14:useLocalDpi xmlns:a14="http://schemas.microsoft.com/office/drawing/2010/main" val="0"/>
                </a:ext>
              </a:extLst>
            </a:blip>
            <a:srcRect l="2387" t="67212" r="2353" b="2333"/>
            <a:stretch/>
          </p:blipFill>
          <p:spPr>
            <a:xfrm>
              <a:off x="174567" y="3516283"/>
              <a:ext cx="6966066" cy="1670859"/>
            </a:xfrm>
            <a:prstGeom prst="rect">
              <a:avLst/>
            </a:prstGeom>
          </p:spPr>
        </p:pic>
        <p:sp>
          <p:nvSpPr>
            <p:cNvPr id="3" name="Oval 2">
              <a:extLst>
                <a:ext uri="{FF2B5EF4-FFF2-40B4-BE49-F238E27FC236}">
                  <a16:creationId xmlns:a16="http://schemas.microsoft.com/office/drawing/2014/main" id="{101F7C86-8FD5-EC18-3BCC-926F984D1651}"/>
                </a:ext>
              </a:extLst>
            </p:cNvPr>
            <p:cNvSpPr/>
            <p:nvPr/>
          </p:nvSpPr>
          <p:spPr>
            <a:xfrm>
              <a:off x="955963" y="3175817"/>
              <a:ext cx="539953" cy="6809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ABBD132F-5FB1-4505-55A4-432A39981494}"/>
                </a:ext>
              </a:extLst>
            </p:cNvPr>
            <p:cNvSpPr/>
            <p:nvPr/>
          </p:nvSpPr>
          <p:spPr>
            <a:xfrm>
              <a:off x="3117647" y="3394719"/>
              <a:ext cx="539953" cy="6809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Box 5">
            <a:extLst>
              <a:ext uri="{FF2B5EF4-FFF2-40B4-BE49-F238E27FC236}">
                <a16:creationId xmlns:a16="http://schemas.microsoft.com/office/drawing/2014/main" id="{FC333234-396E-1FE5-37A6-D73401E621BB}"/>
              </a:ext>
            </a:extLst>
          </p:cNvPr>
          <p:cNvSpPr txBox="1"/>
          <p:nvPr/>
        </p:nvSpPr>
        <p:spPr>
          <a:xfrm>
            <a:off x="1729046" y="1870267"/>
            <a:ext cx="4500123" cy="1169551"/>
          </a:xfrm>
          <a:prstGeom prst="callout1">
            <a:avLst>
              <a:gd name="adj1" fmla="val 103857"/>
              <a:gd name="adj2" fmla="val 16646"/>
              <a:gd name="adj3" fmla="val 159121"/>
              <a:gd name="adj4" fmla="val 16971"/>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I AM VERY MUCH AFRAID IT IS NOT… BUT IT WAS AS CRUEL AND SELFISH HEARTLESS A TRICK AS EVER CAME BEFORE ME… LET ME RUN OVER THE COURSE OF EVENTS, AND YOU CONTRADICT ME IF I GO WRONG.</a:t>
            </a:r>
          </a:p>
        </p:txBody>
      </p:sp>
      <p:sp>
        <p:nvSpPr>
          <p:cNvPr id="7" name="TextBox 6">
            <a:extLst>
              <a:ext uri="{FF2B5EF4-FFF2-40B4-BE49-F238E27FC236}">
                <a16:creationId xmlns:a16="http://schemas.microsoft.com/office/drawing/2014/main" id="{A44D957E-B7FC-3852-43C5-0C294A9FF07E}"/>
              </a:ext>
            </a:extLst>
          </p:cNvPr>
          <p:cNvSpPr txBox="1"/>
          <p:nvPr/>
        </p:nvSpPr>
        <p:spPr>
          <a:xfrm>
            <a:off x="124691" y="1001238"/>
            <a:ext cx="2533709" cy="307777"/>
          </a:xfrm>
          <a:prstGeom prst="callout1">
            <a:avLst>
              <a:gd name="adj1" fmla="val 89442"/>
              <a:gd name="adj2" fmla="val 34894"/>
              <a:gd name="adj3" fmla="val 884629"/>
              <a:gd name="adj4" fmla="val 34730"/>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IT’S NOT ACTIONABLE.</a:t>
            </a:r>
          </a:p>
        </p:txBody>
      </p:sp>
    </p:spTree>
    <p:extLst>
      <p:ext uri="{BB962C8B-B14F-4D97-AF65-F5344CB8AC3E}">
        <p14:creationId xmlns:p14="http://schemas.microsoft.com/office/powerpoint/2010/main" val="349753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CC75CE3-A9CD-5384-6F63-0748249BDF62}"/>
              </a:ext>
            </a:extLst>
          </p:cNvPr>
          <p:cNvGrpSpPr/>
          <p:nvPr/>
        </p:nvGrpSpPr>
        <p:grpSpPr>
          <a:xfrm>
            <a:off x="182880" y="2378787"/>
            <a:ext cx="6949440" cy="2957983"/>
            <a:chOff x="415636" y="2528417"/>
            <a:chExt cx="6733309" cy="2957983"/>
          </a:xfrm>
        </p:grpSpPr>
        <p:pic>
          <p:nvPicPr>
            <p:cNvPr id="2" name="Picture 1" descr="Diagram&#10;&#10;Description automatically generated">
              <a:extLst>
                <a:ext uri="{FF2B5EF4-FFF2-40B4-BE49-F238E27FC236}">
                  <a16:creationId xmlns:a16="http://schemas.microsoft.com/office/drawing/2014/main" id="{98F99430-5366-2764-1FC2-4586616D8CDC}"/>
                </a:ext>
              </a:extLst>
            </p:cNvPr>
            <p:cNvPicPr>
              <a:picLocks noChangeAspect="1"/>
            </p:cNvPicPr>
            <p:nvPr/>
          </p:nvPicPr>
          <p:blipFill rotWithShape="1">
            <a:blip r:embed="rId3">
              <a:extLst>
                <a:ext uri="{28A0092B-C50C-407E-A947-70E740481C1C}">
                  <a14:useLocalDpi xmlns:a14="http://schemas.microsoft.com/office/drawing/2010/main" val="0"/>
                </a:ext>
              </a:extLst>
            </a:blip>
            <a:srcRect l="4830" t="53581" r="3092" b="1873"/>
            <a:stretch/>
          </p:blipFill>
          <p:spPr>
            <a:xfrm>
              <a:off x="415636" y="3042458"/>
              <a:ext cx="6733309" cy="2443942"/>
            </a:xfrm>
            <a:prstGeom prst="rect">
              <a:avLst/>
            </a:prstGeom>
          </p:spPr>
        </p:pic>
        <p:sp>
          <p:nvSpPr>
            <p:cNvPr id="3" name="Oval 2">
              <a:extLst>
                <a:ext uri="{FF2B5EF4-FFF2-40B4-BE49-F238E27FC236}">
                  <a16:creationId xmlns:a16="http://schemas.microsoft.com/office/drawing/2014/main" id="{F09BD442-7DC5-163D-D67F-5E447B89C7FE}"/>
                </a:ext>
              </a:extLst>
            </p:cNvPr>
            <p:cNvSpPr/>
            <p:nvPr/>
          </p:nvSpPr>
          <p:spPr>
            <a:xfrm>
              <a:off x="5253644" y="2528417"/>
              <a:ext cx="560099" cy="102808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3371D8EE-EEBF-54D0-8360-4A6A40C82834}"/>
                </a:ext>
              </a:extLst>
            </p:cNvPr>
            <p:cNvSpPr/>
            <p:nvPr/>
          </p:nvSpPr>
          <p:spPr>
            <a:xfrm>
              <a:off x="1629295" y="2528417"/>
              <a:ext cx="560099" cy="102808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Box 5">
            <a:extLst>
              <a:ext uri="{FF2B5EF4-FFF2-40B4-BE49-F238E27FC236}">
                <a16:creationId xmlns:a16="http://schemas.microsoft.com/office/drawing/2014/main" id="{AF5A0E70-D0E6-39A3-8350-CA5EB8C24A0D}"/>
              </a:ext>
            </a:extLst>
          </p:cNvPr>
          <p:cNvSpPr txBox="1"/>
          <p:nvPr/>
        </p:nvSpPr>
        <p:spPr>
          <a:xfrm>
            <a:off x="255304" y="1010685"/>
            <a:ext cx="4779561" cy="523220"/>
          </a:xfrm>
          <a:prstGeom prst="callout1">
            <a:avLst>
              <a:gd name="adj1" fmla="val 114449"/>
              <a:gd name="adj2" fmla="val 46910"/>
              <a:gd name="adj3" fmla="val 364973"/>
              <a:gd name="adj4" fmla="val 46686"/>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WE WILL SOON FIND OUT, BUT IT APPEARS SHE IS MORE PERPLEXED, NOT SO ANGRY.</a:t>
            </a:r>
          </a:p>
        </p:txBody>
      </p:sp>
      <p:sp>
        <p:nvSpPr>
          <p:cNvPr id="9" name="TextBox 8">
            <a:extLst>
              <a:ext uri="{FF2B5EF4-FFF2-40B4-BE49-F238E27FC236}">
                <a16:creationId xmlns:a16="http://schemas.microsoft.com/office/drawing/2014/main" id="{B4562FA9-3203-1944-F9E7-26A56B191753}"/>
              </a:ext>
            </a:extLst>
          </p:cNvPr>
          <p:cNvSpPr txBox="1"/>
          <p:nvPr/>
        </p:nvSpPr>
        <p:spPr>
          <a:xfrm>
            <a:off x="3555991" y="1947241"/>
            <a:ext cx="3576329" cy="523220"/>
          </a:xfrm>
          <a:prstGeom prst="callout1">
            <a:avLst>
              <a:gd name="adj1" fmla="val 100150"/>
              <a:gd name="adj2" fmla="val 72994"/>
              <a:gd name="adj3" fmla="val 166431"/>
              <a:gd name="adj4" fmla="val 73204"/>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PROBABLY PERPLEXED ON WHY SHE IS AT AN ALL-BOY’S SCHOOL..</a:t>
            </a:r>
          </a:p>
        </p:txBody>
      </p:sp>
    </p:spTree>
    <p:extLst>
      <p:ext uri="{BB962C8B-B14F-4D97-AF65-F5344CB8AC3E}">
        <p14:creationId xmlns:p14="http://schemas.microsoft.com/office/powerpoint/2010/main" val="100073096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15530B0-738E-4C2A-82FC-E64E9B22CFBC}"/>
              </a:ext>
            </a:extLst>
          </p:cNvPr>
          <p:cNvGrpSpPr/>
          <p:nvPr/>
        </p:nvGrpSpPr>
        <p:grpSpPr>
          <a:xfrm>
            <a:off x="5070762" y="210154"/>
            <a:ext cx="2036621" cy="1477328"/>
            <a:chOff x="3200400" y="2219498"/>
            <a:chExt cx="3882044" cy="3167150"/>
          </a:xfrm>
        </p:grpSpPr>
        <p:pic>
          <p:nvPicPr>
            <p:cNvPr id="5" name="Picture 4" descr="Text&#10;&#10;Description automatically generated">
              <a:extLst>
                <a:ext uri="{FF2B5EF4-FFF2-40B4-BE49-F238E27FC236}">
                  <a16:creationId xmlns:a16="http://schemas.microsoft.com/office/drawing/2014/main" id="{706ECD1D-EC00-545C-41B4-1C5E65B8FB2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7824" t="39188" r="3182" b="3085"/>
            <a:stretch/>
          </p:blipFill>
          <p:spPr>
            <a:xfrm>
              <a:off x="3499658" y="2219498"/>
              <a:ext cx="3582786" cy="3167150"/>
            </a:xfrm>
            <a:prstGeom prst="rect">
              <a:avLst/>
            </a:prstGeom>
          </p:spPr>
        </p:pic>
        <p:sp>
          <p:nvSpPr>
            <p:cNvPr id="6" name="Oval 5">
              <a:extLst>
                <a:ext uri="{FF2B5EF4-FFF2-40B4-BE49-F238E27FC236}">
                  <a16:creationId xmlns:a16="http://schemas.microsoft.com/office/drawing/2014/main" id="{6CE4377A-F397-3A06-2249-1194E6468F2F}"/>
                </a:ext>
              </a:extLst>
            </p:cNvPr>
            <p:cNvSpPr/>
            <p:nvPr/>
          </p:nvSpPr>
          <p:spPr>
            <a:xfrm>
              <a:off x="3200400" y="3682536"/>
              <a:ext cx="997153" cy="6809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extBox 1">
            <a:extLst>
              <a:ext uri="{FF2B5EF4-FFF2-40B4-BE49-F238E27FC236}">
                <a16:creationId xmlns:a16="http://schemas.microsoft.com/office/drawing/2014/main" id="{BF6355C5-72B0-F1A8-2D94-A162EE2FE667}"/>
              </a:ext>
            </a:extLst>
          </p:cNvPr>
          <p:cNvSpPr txBox="1"/>
          <p:nvPr/>
        </p:nvSpPr>
        <p:spPr>
          <a:xfrm>
            <a:off x="129317" y="268345"/>
            <a:ext cx="4376181" cy="2031325"/>
          </a:xfrm>
          <a:prstGeom prst="callout1">
            <a:avLst>
              <a:gd name="adj1" fmla="val 33708"/>
              <a:gd name="adj2" fmla="val 102652"/>
              <a:gd name="adj3" fmla="val 35051"/>
              <a:gd name="adj4" fmla="val 121014"/>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THE BOY AND HIS SISTER BECAME THE VERY LUCKY BENEFICIARIES OF LOVING UNCLES, WHO SUPPLIED THEM WITH ALL THE TREATS THEY COULD POSSIBLY DREAM OF… SOON, THE BOY BECAME SO ENAMORED WITH THE CHOCOLATES, HE COULD NOT STAND THE IDEA OF HIS SISTER SHARING THEIR TREASURES WITH OTHERS.</a:t>
            </a:r>
          </a:p>
        </p:txBody>
      </p:sp>
      <p:grpSp>
        <p:nvGrpSpPr>
          <p:cNvPr id="7" name="Group 6">
            <a:extLst>
              <a:ext uri="{FF2B5EF4-FFF2-40B4-BE49-F238E27FC236}">
                <a16:creationId xmlns:a16="http://schemas.microsoft.com/office/drawing/2014/main" id="{6E4E6BB0-B87E-A5E3-3F50-59E0EB4CCFD7}"/>
              </a:ext>
            </a:extLst>
          </p:cNvPr>
          <p:cNvGrpSpPr/>
          <p:nvPr/>
        </p:nvGrpSpPr>
        <p:grpSpPr>
          <a:xfrm flipH="1">
            <a:off x="207817" y="3828961"/>
            <a:ext cx="2036621" cy="1477328"/>
            <a:chOff x="3200400" y="2219498"/>
            <a:chExt cx="3882044" cy="3167150"/>
          </a:xfrm>
        </p:grpSpPr>
        <p:pic>
          <p:nvPicPr>
            <p:cNvPr id="8" name="Picture 7" descr="Text&#10;&#10;Description automatically generated">
              <a:extLst>
                <a:ext uri="{FF2B5EF4-FFF2-40B4-BE49-F238E27FC236}">
                  <a16:creationId xmlns:a16="http://schemas.microsoft.com/office/drawing/2014/main" id="{B67473AF-CB4F-6105-2316-FFE41286A78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7824" t="39188" r="3182" b="3085"/>
            <a:stretch/>
          </p:blipFill>
          <p:spPr>
            <a:xfrm>
              <a:off x="3499658" y="2219498"/>
              <a:ext cx="3582786" cy="3167150"/>
            </a:xfrm>
            <a:prstGeom prst="rect">
              <a:avLst/>
            </a:prstGeom>
          </p:spPr>
        </p:pic>
        <p:sp>
          <p:nvSpPr>
            <p:cNvPr id="9" name="Oval 8">
              <a:extLst>
                <a:ext uri="{FF2B5EF4-FFF2-40B4-BE49-F238E27FC236}">
                  <a16:creationId xmlns:a16="http://schemas.microsoft.com/office/drawing/2014/main" id="{87874D7B-EF6E-AFD7-F733-34A0CF90BA20}"/>
                </a:ext>
              </a:extLst>
            </p:cNvPr>
            <p:cNvSpPr/>
            <p:nvPr/>
          </p:nvSpPr>
          <p:spPr>
            <a:xfrm>
              <a:off x="3200400" y="3682536"/>
              <a:ext cx="997153" cy="6809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TextBox 9">
            <a:extLst>
              <a:ext uri="{FF2B5EF4-FFF2-40B4-BE49-F238E27FC236}">
                <a16:creationId xmlns:a16="http://schemas.microsoft.com/office/drawing/2014/main" id="{88603F55-2BE7-1835-6B07-11200093FA76}"/>
              </a:ext>
            </a:extLst>
          </p:cNvPr>
          <p:cNvSpPr txBox="1"/>
          <p:nvPr/>
        </p:nvSpPr>
        <p:spPr>
          <a:xfrm>
            <a:off x="2951962" y="3451668"/>
            <a:ext cx="4264429" cy="1600438"/>
          </a:xfrm>
          <a:prstGeom prst="callout1">
            <a:avLst>
              <a:gd name="adj1" fmla="val 69498"/>
              <a:gd name="adj2" fmla="val -2793"/>
              <a:gd name="adj3" fmla="val 69308"/>
              <a:gd name="adj4" fmla="val -23372"/>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OF COURSE, HE REALIZED HIS SISTER, BEING THE GIVING TYPE, WOULD BE MORE THAN WILLING TO PROVIDE THE SWEETS WITH THOSE LESS FORTUNATE… ANY FUTURE DATING AND COURTSHIP COULD CUT SEVERELY INTO HIS WEEKLY HOARD OF CHOCOLATES.</a:t>
            </a:r>
          </a:p>
        </p:txBody>
      </p:sp>
      <p:cxnSp>
        <p:nvCxnSpPr>
          <p:cNvPr id="11" name="Straight Connector 10">
            <a:extLst>
              <a:ext uri="{FF2B5EF4-FFF2-40B4-BE49-F238E27FC236}">
                <a16:creationId xmlns:a16="http://schemas.microsoft.com/office/drawing/2014/main" id="{DF3BFE90-CF38-A58C-C415-503364E4D16D}"/>
              </a:ext>
            </a:extLst>
          </p:cNvPr>
          <p:cNvCxnSpPr>
            <a:cxnSpLocks/>
          </p:cNvCxnSpPr>
          <p:nvPr/>
        </p:nvCxnSpPr>
        <p:spPr>
          <a:xfrm flipH="1">
            <a:off x="91442" y="2743200"/>
            <a:ext cx="713231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191099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34568A0-34D6-5837-878C-B87B8B79E1A8}"/>
              </a:ext>
            </a:extLst>
          </p:cNvPr>
          <p:cNvGrpSpPr/>
          <p:nvPr/>
        </p:nvGrpSpPr>
        <p:grpSpPr>
          <a:xfrm flipH="1">
            <a:off x="207817" y="272419"/>
            <a:ext cx="2036621" cy="1477328"/>
            <a:chOff x="3200400" y="2219498"/>
            <a:chExt cx="3882044" cy="3167150"/>
          </a:xfrm>
        </p:grpSpPr>
        <p:pic>
          <p:nvPicPr>
            <p:cNvPr id="7" name="Picture 6" descr="Text&#10;&#10;Description automatically generated">
              <a:extLst>
                <a:ext uri="{FF2B5EF4-FFF2-40B4-BE49-F238E27FC236}">
                  <a16:creationId xmlns:a16="http://schemas.microsoft.com/office/drawing/2014/main" id="{C8C6793A-57D1-31B7-9F55-061F0A59770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7824" t="39188" r="3182" b="3085"/>
            <a:stretch/>
          </p:blipFill>
          <p:spPr>
            <a:xfrm>
              <a:off x="3499658" y="2219498"/>
              <a:ext cx="3582786" cy="3167150"/>
            </a:xfrm>
            <a:prstGeom prst="rect">
              <a:avLst/>
            </a:prstGeom>
          </p:spPr>
        </p:pic>
        <p:sp>
          <p:nvSpPr>
            <p:cNvPr id="8" name="Oval 7">
              <a:extLst>
                <a:ext uri="{FF2B5EF4-FFF2-40B4-BE49-F238E27FC236}">
                  <a16:creationId xmlns:a16="http://schemas.microsoft.com/office/drawing/2014/main" id="{E4E14A46-E13C-296E-E568-82FB9A44A820}"/>
                </a:ext>
              </a:extLst>
            </p:cNvPr>
            <p:cNvSpPr/>
            <p:nvPr/>
          </p:nvSpPr>
          <p:spPr>
            <a:xfrm>
              <a:off x="3200400" y="3682536"/>
              <a:ext cx="997153" cy="6809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 name="Group 8">
            <a:extLst>
              <a:ext uri="{FF2B5EF4-FFF2-40B4-BE49-F238E27FC236}">
                <a16:creationId xmlns:a16="http://schemas.microsoft.com/office/drawing/2014/main" id="{9DB22DF0-E66E-2DBD-CB06-16A839641AB2}"/>
              </a:ext>
            </a:extLst>
          </p:cNvPr>
          <p:cNvGrpSpPr/>
          <p:nvPr/>
        </p:nvGrpSpPr>
        <p:grpSpPr>
          <a:xfrm>
            <a:off x="5087388" y="3554641"/>
            <a:ext cx="2036621" cy="1477328"/>
            <a:chOff x="3200400" y="2219498"/>
            <a:chExt cx="3882044" cy="3167150"/>
          </a:xfrm>
        </p:grpSpPr>
        <p:pic>
          <p:nvPicPr>
            <p:cNvPr id="10" name="Picture 9" descr="Text&#10;&#10;Description automatically generated">
              <a:extLst>
                <a:ext uri="{FF2B5EF4-FFF2-40B4-BE49-F238E27FC236}">
                  <a16:creationId xmlns:a16="http://schemas.microsoft.com/office/drawing/2014/main" id="{BB025255-41FA-CC46-24EC-D6AD615D2AB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7824" t="39188" r="3182" b="3085"/>
            <a:stretch/>
          </p:blipFill>
          <p:spPr>
            <a:xfrm>
              <a:off x="3499658" y="2219498"/>
              <a:ext cx="3582786" cy="3167150"/>
            </a:xfrm>
            <a:prstGeom prst="rect">
              <a:avLst/>
            </a:prstGeom>
          </p:spPr>
        </p:pic>
        <p:sp>
          <p:nvSpPr>
            <p:cNvPr id="11" name="Oval 10">
              <a:extLst>
                <a:ext uri="{FF2B5EF4-FFF2-40B4-BE49-F238E27FC236}">
                  <a16:creationId xmlns:a16="http://schemas.microsoft.com/office/drawing/2014/main" id="{4D8E6F06-1410-20F2-37F9-2B8692BCE7E3}"/>
                </a:ext>
              </a:extLst>
            </p:cNvPr>
            <p:cNvSpPr/>
            <p:nvPr/>
          </p:nvSpPr>
          <p:spPr>
            <a:xfrm>
              <a:off x="3200400" y="3682536"/>
              <a:ext cx="997153" cy="6809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12" name="Straight Connector 11">
            <a:extLst>
              <a:ext uri="{FF2B5EF4-FFF2-40B4-BE49-F238E27FC236}">
                <a16:creationId xmlns:a16="http://schemas.microsoft.com/office/drawing/2014/main" id="{BF987DAB-5A37-B38E-F7EC-B4A7D9C7B43D}"/>
              </a:ext>
            </a:extLst>
          </p:cNvPr>
          <p:cNvCxnSpPr>
            <a:cxnSpLocks/>
          </p:cNvCxnSpPr>
          <p:nvPr/>
        </p:nvCxnSpPr>
        <p:spPr>
          <a:xfrm flipH="1">
            <a:off x="91442" y="2743200"/>
            <a:ext cx="713231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8A983E9-142F-FCB6-7D1C-F560A25DA7F8}"/>
              </a:ext>
            </a:extLst>
          </p:cNvPr>
          <p:cNvSpPr txBox="1"/>
          <p:nvPr/>
        </p:nvSpPr>
        <p:spPr>
          <a:xfrm>
            <a:off x="91442" y="3075672"/>
            <a:ext cx="4588623" cy="1815882"/>
          </a:xfrm>
          <a:prstGeom prst="callout1">
            <a:avLst>
              <a:gd name="adj1" fmla="val 72115"/>
              <a:gd name="adj2" fmla="val 97648"/>
              <a:gd name="adj3" fmla="val 73506"/>
              <a:gd name="adj4" fmla="val 115452"/>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HE DISGUISED HIMSELF, COVERED HIS EYES WITH TINTED GLASSES, WORE A WIG TO CHANGE HAIR COLOUR, AND CHANGED THE TIMBRE OF HIS VOICE… BUOYED BY HIS SISTER’S SHORT-SIGHT, HE APPEARS AT THE SOCIAL AS MASTER HOSMER ANGEL, AND KEEPS OFF OTHER BEAU’S AND CHOCO-HOLICS BY SHOWING INTEREST HIMSELF.</a:t>
            </a:r>
          </a:p>
        </p:txBody>
      </p:sp>
      <p:sp>
        <p:nvSpPr>
          <p:cNvPr id="5" name="TextBox 4">
            <a:extLst>
              <a:ext uri="{FF2B5EF4-FFF2-40B4-BE49-F238E27FC236}">
                <a16:creationId xmlns:a16="http://schemas.microsoft.com/office/drawing/2014/main" id="{05FD9EB1-9BCD-5119-3DE8-91E3568B3751}"/>
              </a:ext>
            </a:extLst>
          </p:cNvPr>
          <p:cNvSpPr txBox="1"/>
          <p:nvPr/>
        </p:nvSpPr>
        <p:spPr>
          <a:xfrm>
            <a:off x="2984269" y="410919"/>
            <a:ext cx="4123114" cy="1384995"/>
          </a:xfrm>
          <a:prstGeom prst="callout1">
            <a:avLst>
              <a:gd name="adj1" fmla="val 51558"/>
              <a:gd name="adj2" fmla="val 1668"/>
              <a:gd name="adj3" fmla="val 52087"/>
              <a:gd name="adj4" fmla="val -27515"/>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SOON, HIS SISTER BECOMES RESTIVE, WANTING TO SOCIALIZE, AS MOST YOUNG GIRLS ARE WANT… WHAT DOES THE CLEVER STEP-BROTHER DO… HE CONCEIVES AN IDEA MORE CREDITABLE TO HIS HEAD THAN TO HIS HEART.</a:t>
            </a:r>
          </a:p>
        </p:txBody>
      </p:sp>
    </p:spTree>
    <p:extLst>
      <p:ext uri="{BB962C8B-B14F-4D97-AF65-F5344CB8AC3E}">
        <p14:creationId xmlns:p14="http://schemas.microsoft.com/office/powerpoint/2010/main" val="281209970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xt&#10;&#10;Description automatically generated">
            <a:extLst>
              <a:ext uri="{FF2B5EF4-FFF2-40B4-BE49-F238E27FC236}">
                <a16:creationId xmlns:a16="http://schemas.microsoft.com/office/drawing/2014/main" id="{BA5A2DBE-9224-B55A-7DB9-720C92D3254C}"/>
              </a:ext>
            </a:extLst>
          </p:cNvPr>
          <p:cNvPicPr>
            <a:picLocks noChangeAspect="1"/>
          </p:cNvPicPr>
          <p:nvPr/>
        </p:nvPicPr>
        <p:blipFill rotWithShape="1">
          <a:blip r:embed="rId3">
            <a:extLst>
              <a:ext uri="{28A0092B-C50C-407E-A947-70E740481C1C}">
                <a14:useLocalDpi xmlns:a14="http://schemas.microsoft.com/office/drawing/2010/main" val="0"/>
              </a:ext>
            </a:extLst>
          </a:blip>
          <a:srcRect l="4169" t="3913" r="5118" b="3663"/>
          <a:stretch/>
        </p:blipFill>
        <p:spPr>
          <a:xfrm>
            <a:off x="182880" y="149431"/>
            <a:ext cx="6949440" cy="5187538"/>
          </a:xfrm>
          <a:prstGeom prst="rect">
            <a:avLst/>
          </a:prstGeom>
        </p:spPr>
      </p:pic>
    </p:spTree>
    <p:extLst>
      <p:ext uri="{BB962C8B-B14F-4D97-AF65-F5344CB8AC3E}">
        <p14:creationId xmlns:p14="http://schemas.microsoft.com/office/powerpoint/2010/main" val="229372225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6A5EFA4-A6D9-921B-67D3-921EFC28CDEB}"/>
              </a:ext>
            </a:extLst>
          </p:cNvPr>
          <p:cNvGrpSpPr/>
          <p:nvPr/>
        </p:nvGrpSpPr>
        <p:grpSpPr>
          <a:xfrm>
            <a:off x="182880" y="3433157"/>
            <a:ext cx="6949440" cy="1920240"/>
            <a:chOff x="199506" y="3433157"/>
            <a:chExt cx="6899564" cy="1920240"/>
          </a:xfrm>
        </p:grpSpPr>
        <p:pic>
          <p:nvPicPr>
            <p:cNvPr id="2" name="Picture 1" descr="Diagram, text&#10;&#10;Description automatically generated">
              <a:extLst>
                <a:ext uri="{FF2B5EF4-FFF2-40B4-BE49-F238E27FC236}">
                  <a16:creationId xmlns:a16="http://schemas.microsoft.com/office/drawing/2014/main" id="{A811859B-7144-3B17-F493-2AAEBD61D6E4}"/>
                </a:ext>
              </a:extLst>
            </p:cNvPr>
            <p:cNvPicPr>
              <a:picLocks noChangeAspect="1"/>
            </p:cNvPicPr>
            <p:nvPr/>
          </p:nvPicPr>
          <p:blipFill rotWithShape="1">
            <a:blip r:embed="rId3">
              <a:extLst>
                <a:ext uri="{28A0092B-C50C-407E-A947-70E740481C1C}">
                  <a14:useLocalDpi xmlns:a14="http://schemas.microsoft.com/office/drawing/2010/main" val="0"/>
                </a:ext>
              </a:extLst>
            </a:blip>
            <a:srcRect l="2693" t="63602" r="2956" b="4125"/>
            <a:stretch/>
          </p:blipFill>
          <p:spPr>
            <a:xfrm>
              <a:off x="199506" y="3582785"/>
              <a:ext cx="6899564" cy="1770612"/>
            </a:xfrm>
            <a:prstGeom prst="rect">
              <a:avLst/>
            </a:prstGeom>
          </p:spPr>
        </p:pic>
        <p:sp>
          <p:nvSpPr>
            <p:cNvPr id="3" name="Oval 2">
              <a:extLst>
                <a:ext uri="{FF2B5EF4-FFF2-40B4-BE49-F238E27FC236}">
                  <a16:creationId xmlns:a16="http://schemas.microsoft.com/office/drawing/2014/main" id="{D23BBA95-091D-B93C-78B8-8A61C1CDB332}"/>
                </a:ext>
              </a:extLst>
            </p:cNvPr>
            <p:cNvSpPr/>
            <p:nvPr/>
          </p:nvSpPr>
          <p:spPr>
            <a:xfrm>
              <a:off x="1554479" y="3433157"/>
              <a:ext cx="539953" cy="87212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a:extLst>
              <a:ext uri="{FF2B5EF4-FFF2-40B4-BE49-F238E27FC236}">
                <a16:creationId xmlns:a16="http://schemas.microsoft.com/office/drawing/2014/main" id="{D7FFEEDF-137A-6E65-5C08-D7445DDE0C58}"/>
              </a:ext>
            </a:extLst>
          </p:cNvPr>
          <p:cNvSpPr txBox="1"/>
          <p:nvPr/>
        </p:nvSpPr>
        <p:spPr>
          <a:xfrm>
            <a:off x="520045" y="1508682"/>
            <a:ext cx="5298864" cy="523220"/>
          </a:xfrm>
          <a:prstGeom prst="callout1">
            <a:avLst>
              <a:gd name="adj1" fmla="val 117537"/>
              <a:gd name="adj2" fmla="val 10289"/>
              <a:gd name="adj3" fmla="val 425415"/>
              <a:gd name="adj4" fmla="val 9656"/>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IT WAS ONLY A JOKE AT FIRST… I NEVER THOUGHT SHE WOULD HAVE BEEN SO CARRIED AWAY.</a:t>
            </a:r>
          </a:p>
        </p:txBody>
      </p:sp>
    </p:spTree>
    <p:extLst>
      <p:ext uri="{BB962C8B-B14F-4D97-AF65-F5344CB8AC3E}">
        <p14:creationId xmlns:p14="http://schemas.microsoft.com/office/powerpoint/2010/main" val="397591745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91309E6-9482-6417-4399-6125538DE3B5}"/>
              </a:ext>
            </a:extLst>
          </p:cNvPr>
          <p:cNvGrpSpPr/>
          <p:nvPr/>
        </p:nvGrpSpPr>
        <p:grpSpPr>
          <a:xfrm>
            <a:off x="4508654" y="3258589"/>
            <a:ext cx="2673542" cy="2103121"/>
            <a:chOff x="4508654" y="3258589"/>
            <a:chExt cx="2673542" cy="2103121"/>
          </a:xfrm>
        </p:grpSpPr>
        <p:pic>
          <p:nvPicPr>
            <p:cNvPr id="2" name="Picture 1" descr="Text&#10;&#10;Description automatically generated">
              <a:extLst>
                <a:ext uri="{FF2B5EF4-FFF2-40B4-BE49-F238E27FC236}">
                  <a16:creationId xmlns:a16="http://schemas.microsoft.com/office/drawing/2014/main" id="{F505E67D-BFFD-DE7F-99B3-FFE46D3C8872}"/>
                </a:ext>
              </a:extLst>
            </p:cNvPr>
            <p:cNvPicPr>
              <a:picLocks noChangeAspect="1"/>
            </p:cNvPicPr>
            <p:nvPr/>
          </p:nvPicPr>
          <p:blipFill rotWithShape="1">
            <a:blip r:embed="rId3">
              <a:extLst>
                <a:ext uri="{28A0092B-C50C-407E-A947-70E740481C1C}">
                  <a14:useLocalDpi xmlns:a14="http://schemas.microsoft.com/office/drawing/2010/main" val="0"/>
                </a:ext>
              </a:extLst>
            </a:blip>
            <a:srcRect l="68370" t="62587" r="2292" b="3197"/>
            <a:stretch/>
          </p:blipFill>
          <p:spPr>
            <a:xfrm>
              <a:off x="4778631" y="3258589"/>
              <a:ext cx="2403565" cy="2103121"/>
            </a:xfrm>
            <a:prstGeom prst="rect">
              <a:avLst/>
            </a:prstGeom>
          </p:spPr>
        </p:pic>
        <p:sp>
          <p:nvSpPr>
            <p:cNvPr id="3" name="Oval 2">
              <a:extLst>
                <a:ext uri="{FF2B5EF4-FFF2-40B4-BE49-F238E27FC236}">
                  <a16:creationId xmlns:a16="http://schemas.microsoft.com/office/drawing/2014/main" id="{FDB4C03C-61DD-93B2-59F3-7EA62697D095}"/>
                </a:ext>
              </a:extLst>
            </p:cNvPr>
            <p:cNvSpPr/>
            <p:nvPr/>
          </p:nvSpPr>
          <p:spPr>
            <a:xfrm>
              <a:off x="4508654" y="4140093"/>
              <a:ext cx="539953" cy="6809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a:extLst>
              <a:ext uri="{FF2B5EF4-FFF2-40B4-BE49-F238E27FC236}">
                <a16:creationId xmlns:a16="http://schemas.microsoft.com/office/drawing/2014/main" id="{3396E443-DC26-453B-51C1-9AC250943986}"/>
              </a:ext>
            </a:extLst>
          </p:cNvPr>
          <p:cNvSpPr txBox="1"/>
          <p:nvPr/>
        </p:nvSpPr>
        <p:spPr>
          <a:xfrm>
            <a:off x="922713" y="746655"/>
            <a:ext cx="6024233" cy="954107"/>
          </a:xfrm>
          <a:prstGeom prst="callout1">
            <a:avLst>
              <a:gd name="adj1" fmla="val 107257"/>
              <a:gd name="adj2" fmla="val 78450"/>
              <a:gd name="adj3" fmla="val 247904"/>
              <a:gd name="adj4" fmla="val 78562"/>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THE YOUNG LASS WAS VERY DECIDEDLY CARRIED AWAY… THE SUSPICION OF TREACHERY NEVER FOR AN INSTANT ENTERED THE MIND OF SUCH AN AMIABLE, LOVING PERSON… SHE WAS FLATTERED BY THE LAD'S ATTENTIONS.</a:t>
            </a:r>
          </a:p>
        </p:txBody>
      </p:sp>
      <p:sp>
        <p:nvSpPr>
          <p:cNvPr id="6" name="TextBox 5">
            <a:extLst>
              <a:ext uri="{FF2B5EF4-FFF2-40B4-BE49-F238E27FC236}">
                <a16:creationId xmlns:a16="http://schemas.microsoft.com/office/drawing/2014/main" id="{A6D23BA2-DB5F-A432-E3BA-4F7A20508638}"/>
              </a:ext>
            </a:extLst>
          </p:cNvPr>
          <p:cNvSpPr txBox="1"/>
          <p:nvPr/>
        </p:nvSpPr>
        <p:spPr>
          <a:xfrm>
            <a:off x="133004" y="3679760"/>
            <a:ext cx="3275214" cy="1169551"/>
          </a:xfrm>
          <a:prstGeom prst="callout1">
            <a:avLst>
              <a:gd name="adj1" fmla="val 73719"/>
              <a:gd name="adj2" fmla="val 150585"/>
              <a:gd name="adj3" fmla="val 73071"/>
              <a:gd name="adj4" fmla="val 101551"/>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ONCE MASTER ANGEL BEGAN TO CALL, OBVIOUS THE MATTER SHOULD BE PUSHED AS FAR AS IT WOULD GO IF A REAL EFFECT WERE TO BE PRODUCED.</a:t>
            </a:r>
          </a:p>
        </p:txBody>
      </p:sp>
    </p:spTree>
    <p:extLst>
      <p:ext uri="{BB962C8B-B14F-4D97-AF65-F5344CB8AC3E}">
        <p14:creationId xmlns:p14="http://schemas.microsoft.com/office/powerpoint/2010/main" val="53702745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xt&#10;&#10;Description automatically generated">
            <a:extLst>
              <a:ext uri="{FF2B5EF4-FFF2-40B4-BE49-F238E27FC236}">
                <a16:creationId xmlns:a16="http://schemas.microsoft.com/office/drawing/2014/main" id="{69D10335-4FDB-916C-F7B4-767E1A0E91E3}"/>
              </a:ext>
            </a:extLst>
          </p:cNvPr>
          <p:cNvPicPr>
            <a:picLocks noChangeAspect="1"/>
          </p:cNvPicPr>
          <p:nvPr/>
        </p:nvPicPr>
        <p:blipFill rotWithShape="1">
          <a:blip r:embed="rId3">
            <a:extLst>
              <a:ext uri="{28A0092B-C50C-407E-A947-70E740481C1C}">
                <a14:useLocalDpi xmlns:a14="http://schemas.microsoft.com/office/drawing/2010/main" val="0"/>
              </a:ext>
            </a:extLst>
          </a:blip>
          <a:srcRect l="68660" t="61667" r="2011" b="1818"/>
          <a:stretch/>
        </p:blipFill>
        <p:spPr>
          <a:xfrm>
            <a:off x="4554030" y="2934393"/>
            <a:ext cx="2669732" cy="2493819"/>
          </a:xfrm>
          <a:prstGeom prst="rect">
            <a:avLst/>
          </a:prstGeom>
        </p:spPr>
      </p:pic>
      <p:sp>
        <p:nvSpPr>
          <p:cNvPr id="3" name="TextBox 2">
            <a:extLst>
              <a:ext uri="{FF2B5EF4-FFF2-40B4-BE49-F238E27FC236}">
                <a16:creationId xmlns:a16="http://schemas.microsoft.com/office/drawing/2014/main" id="{96246B6B-8C12-0F23-EF77-3174BAC5F3F6}"/>
              </a:ext>
            </a:extLst>
          </p:cNvPr>
          <p:cNvSpPr txBox="1"/>
          <p:nvPr/>
        </p:nvSpPr>
        <p:spPr>
          <a:xfrm>
            <a:off x="113569" y="772700"/>
            <a:ext cx="6943935" cy="954107"/>
          </a:xfrm>
          <a:prstGeom prst="callout1">
            <a:avLst>
              <a:gd name="adj1" fmla="val 119695"/>
              <a:gd name="adj2" fmla="val 80616"/>
              <a:gd name="adj3" fmla="val 228097"/>
              <a:gd name="adj4" fmla="val 80632"/>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THERE WERE MEETINGS, A PLEDGE, WHICH WOULD FINALLY SECURE THE GIRL’S AFFECTIONS FROM TURNING TOWARDS ANYONE ELSE… BUT THE DECEPTION COULD NOT BE KEPT UP FOREVER… THESE PRETENDED SLEEPOVERS AT THE COUSINS WERE RATHER CUMBROUS.</a:t>
            </a:r>
          </a:p>
        </p:txBody>
      </p:sp>
    </p:spTree>
    <p:extLst>
      <p:ext uri="{BB962C8B-B14F-4D97-AF65-F5344CB8AC3E}">
        <p14:creationId xmlns:p14="http://schemas.microsoft.com/office/powerpoint/2010/main" val="16644799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0DC9811-A76E-637A-DD73-15C67658F86C}"/>
              </a:ext>
            </a:extLst>
          </p:cNvPr>
          <p:cNvGrpSpPr/>
          <p:nvPr/>
        </p:nvGrpSpPr>
        <p:grpSpPr>
          <a:xfrm>
            <a:off x="4114800" y="2485503"/>
            <a:ext cx="3050771" cy="2859579"/>
            <a:chOff x="4717659" y="3012335"/>
            <a:chExt cx="2447912" cy="2399251"/>
          </a:xfrm>
        </p:grpSpPr>
        <p:pic>
          <p:nvPicPr>
            <p:cNvPr id="2" name="Picture 1" descr="Text&#10;&#10;Description automatically generated">
              <a:extLst>
                <a:ext uri="{FF2B5EF4-FFF2-40B4-BE49-F238E27FC236}">
                  <a16:creationId xmlns:a16="http://schemas.microsoft.com/office/drawing/2014/main" id="{B0C358BB-A9B4-C2BB-779F-5781A9677B8E}"/>
                </a:ext>
              </a:extLst>
            </p:cNvPr>
            <p:cNvPicPr>
              <a:picLocks noChangeAspect="1"/>
            </p:cNvPicPr>
            <p:nvPr/>
          </p:nvPicPr>
          <p:blipFill rotWithShape="1">
            <a:blip r:embed="rId3">
              <a:extLst>
                <a:ext uri="{28A0092B-C50C-407E-A947-70E740481C1C}">
                  <a14:useLocalDpi xmlns:a14="http://schemas.microsoft.com/office/drawing/2010/main" val="0"/>
                </a:ext>
              </a:extLst>
            </a:blip>
            <a:srcRect l="67807" t="63128" r="2411" b="2327"/>
            <a:stretch/>
          </p:blipFill>
          <p:spPr>
            <a:xfrm>
              <a:off x="4987636" y="3516284"/>
              <a:ext cx="2177935" cy="1895302"/>
            </a:xfrm>
            <a:prstGeom prst="rect">
              <a:avLst/>
            </a:prstGeom>
          </p:spPr>
        </p:pic>
        <p:sp>
          <p:nvSpPr>
            <p:cNvPr id="3" name="Oval 2">
              <a:extLst>
                <a:ext uri="{FF2B5EF4-FFF2-40B4-BE49-F238E27FC236}">
                  <a16:creationId xmlns:a16="http://schemas.microsoft.com/office/drawing/2014/main" id="{02253730-FDB4-989A-6946-BAD547FAD4B0}"/>
                </a:ext>
              </a:extLst>
            </p:cNvPr>
            <p:cNvSpPr/>
            <p:nvPr/>
          </p:nvSpPr>
          <p:spPr>
            <a:xfrm>
              <a:off x="4717659" y="4123469"/>
              <a:ext cx="539953" cy="6809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D9572E99-E62B-46A5-CF19-6EE584605FB4}"/>
                </a:ext>
              </a:extLst>
            </p:cNvPr>
            <p:cNvSpPr/>
            <p:nvPr/>
          </p:nvSpPr>
          <p:spPr>
            <a:xfrm>
              <a:off x="4861747" y="3012335"/>
              <a:ext cx="539953" cy="6809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Box 5">
            <a:extLst>
              <a:ext uri="{FF2B5EF4-FFF2-40B4-BE49-F238E27FC236}">
                <a16:creationId xmlns:a16="http://schemas.microsoft.com/office/drawing/2014/main" id="{7DDAAAE9-D96C-29F8-10AF-8F380C2BC66D}"/>
              </a:ext>
            </a:extLst>
          </p:cNvPr>
          <p:cNvSpPr txBox="1"/>
          <p:nvPr/>
        </p:nvSpPr>
        <p:spPr>
          <a:xfrm>
            <a:off x="812628" y="199249"/>
            <a:ext cx="5689943" cy="1169551"/>
          </a:xfrm>
          <a:prstGeom prst="callout1">
            <a:avLst>
              <a:gd name="adj1" fmla="val 111302"/>
              <a:gd name="adj2" fmla="val 86589"/>
              <a:gd name="adj3" fmla="val 233666"/>
              <a:gd name="adj4" fmla="val 86748"/>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THE THING TO DO WAS CLEARLY TO BRING THE BUSINESS TO AN END IN SUCH A DRAMATIC MANNER IT WOULD LEAVE A PERMANENT IMPRESSION UPON THE YOUNG LADY'S MIND AND PREVENT HER FROM LOOKING UPON ANY OTHER SUITOR FOR SOME TIME TO COME.</a:t>
            </a:r>
          </a:p>
        </p:txBody>
      </p:sp>
      <p:sp>
        <p:nvSpPr>
          <p:cNvPr id="7" name="TextBox 6">
            <a:extLst>
              <a:ext uri="{FF2B5EF4-FFF2-40B4-BE49-F238E27FC236}">
                <a16:creationId xmlns:a16="http://schemas.microsoft.com/office/drawing/2014/main" id="{90D28702-6C68-1FF5-8D84-8A6203C4E656}"/>
              </a:ext>
            </a:extLst>
          </p:cNvPr>
          <p:cNvSpPr txBox="1"/>
          <p:nvPr/>
        </p:nvSpPr>
        <p:spPr>
          <a:xfrm>
            <a:off x="133006" y="3630835"/>
            <a:ext cx="3507971" cy="1169551"/>
          </a:xfrm>
          <a:prstGeom prst="callout1">
            <a:avLst>
              <a:gd name="adj1" fmla="val 68791"/>
              <a:gd name="adj2" fmla="val 136589"/>
              <a:gd name="adj3" fmla="val 67496"/>
              <a:gd name="adj4" fmla="val 103024"/>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HENCE THOSE VOWS OF FIDELITY EXACTED UPON A SACRED TEXT, AND HENCE ALSO THE ALLUSIONS TO A POSSIBILITY OF SOMETHING HAPPENING.</a:t>
            </a:r>
          </a:p>
        </p:txBody>
      </p:sp>
    </p:spTree>
    <p:extLst>
      <p:ext uri="{BB962C8B-B14F-4D97-AF65-F5344CB8AC3E}">
        <p14:creationId xmlns:p14="http://schemas.microsoft.com/office/powerpoint/2010/main" val="16477433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00D759E-0803-0D7A-A53D-FFA435873341}"/>
              </a:ext>
            </a:extLst>
          </p:cNvPr>
          <p:cNvGrpSpPr/>
          <p:nvPr/>
        </p:nvGrpSpPr>
        <p:grpSpPr>
          <a:xfrm>
            <a:off x="5167532" y="199506"/>
            <a:ext cx="1970117" cy="1379911"/>
            <a:chOff x="4634532" y="3499658"/>
            <a:chExt cx="2589229" cy="1928554"/>
          </a:xfrm>
        </p:grpSpPr>
        <p:pic>
          <p:nvPicPr>
            <p:cNvPr id="2" name="Picture 1" descr="Text&#10;&#10;Description automatically generated">
              <a:extLst>
                <a:ext uri="{FF2B5EF4-FFF2-40B4-BE49-F238E27FC236}">
                  <a16:creationId xmlns:a16="http://schemas.microsoft.com/office/drawing/2014/main" id="{F5D4979B-D928-81B7-845E-8045F81C5118}"/>
                </a:ext>
              </a:extLst>
            </p:cNvPr>
            <p:cNvPicPr>
              <a:picLocks noChangeAspect="1"/>
            </p:cNvPicPr>
            <p:nvPr/>
          </p:nvPicPr>
          <p:blipFill rotWithShape="1">
            <a:blip r:embed="rId3">
              <a:extLst>
                <a:ext uri="{28A0092B-C50C-407E-A947-70E740481C1C}">
                  <a14:useLocalDpi xmlns:a14="http://schemas.microsoft.com/office/drawing/2010/main" val="0"/>
                </a:ext>
              </a:extLst>
            </a:blip>
            <a:srcRect l="67802" t="62212" r="2188" b="2637"/>
            <a:stretch/>
          </p:blipFill>
          <p:spPr>
            <a:xfrm>
              <a:off x="5029201" y="3499658"/>
              <a:ext cx="2194560" cy="1928554"/>
            </a:xfrm>
            <a:prstGeom prst="rect">
              <a:avLst/>
            </a:prstGeom>
          </p:spPr>
        </p:pic>
        <p:sp>
          <p:nvSpPr>
            <p:cNvPr id="3" name="Oval 2">
              <a:extLst>
                <a:ext uri="{FF2B5EF4-FFF2-40B4-BE49-F238E27FC236}">
                  <a16:creationId xmlns:a16="http://schemas.microsoft.com/office/drawing/2014/main" id="{D7AD5D78-FDAB-806A-909B-E45ECBB826C9}"/>
                </a:ext>
              </a:extLst>
            </p:cNvPr>
            <p:cNvSpPr/>
            <p:nvPr/>
          </p:nvSpPr>
          <p:spPr>
            <a:xfrm>
              <a:off x="4634532" y="3499658"/>
              <a:ext cx="539953" cy="6809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a:extLst>
              <a:ext uri="{FF2B5EF4-FFF2-40B4-BE49-F238E27FC236}">
                <a16:creationId xmlns:a16="http://schemas.microsoft.com/office/drawing/2014/main" id="{655AE962-FC52-8F5C-AF8A-3917EE9D57B7}"/>
              </a:ext>
            </a:extLst>
          </p:cNvPr>
          <p:cNvSpPr txBox="1"/>
          <p:nvPr/>
        </p:nvSpPr>
        <p:spPr>
          <a:xfrm>
            <a:off x="127673" y="188736"/>
            <a:ext cx="4103505" cy="2246769"/>
          </a:xfrm>
          <a:prstGeom prst="callout1">
            <a:avLst>
              <a:gd name="adj1" fmla="val 36865"/>
              <a:gd name="adj2" fmla="val 100639"/>
              <a:gd name="adj3" fmla="val 38293"/>
              <a:gd name="adj4" fmla="val 133200"/>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WINDIBANK WISHED MARY TO BE SO BOUND TO ANGEL, AND SO UNCERTAIN AS TO HIS FATE, THAT UNTIL THE CHOCOLATE SHIPMENTS CAME TO AN END ONCE THE TESTING WAS OVER, SHE WOULD NOT EVEN LOOK AT ANOTHER YOUNG FELLOW… SUCH WAS HIS URGE TO OBTAIN AND CONSUME ALL THE CHOCOLATES RECEIVED BY BOTH HE AND HIS SISTER EACH WEEK.</a:t>
            </a:r>
          </a:p>
        </p:txBody>
      </p:sp>
      <p:cxnSp>
        <p:nvCxnSpPr>
          <p:cNvPr id="6" name="Straight Connector 5">
            <a:extLst>
              <a:ext uri="{FF2B5EF4-FFF2-40B4-BE49-F238E27FC236}">
                <a16:creationId xmlns:a16="http://schemas.microsoft.com/office/drawing/2014/main" id="{1F96CE12-9474-E8AF-B673-02640FD353C7}"/>
              </a:ext>
            </a:extLst>
          </p:cNvPr>
          <p:cNvCxnSpPr>
            <a:cxnSpLocks/>
          </p:cNvCxnSpPr>
          <p:nvPr/>
        </p:nvCxnSpPr>
        <p:spPr>
          <a:xfrm flipH="1">
            <a:off x="91442" y="2743200"/>
            <a:ext cx="713231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74E8B5B1-C80B-F146-6163-D68CD56F1CFF}"/>
              </a:ext>
            </a:extLst>
          </p:cNvPr>
          <p:cNvGrpSpPr/>
          <p:nvPr/>
        </p:nvGrpSpPr>
        <p:grpSpPr>
          <a:xfrm flipH="1">
            <a:off x="207818" y="3938645"/>
            <a:ext cx="1637608" cy="1379911"/>
            <a:chOff x="4634532" y="3499658"/>
            <a:chExt cx="2589229" cy="1928554"/>
          </a:xfrm>
        </p:grpSpPr>
        <p:pic>
          <p:nvPicPr>
            <p:cNvPr id="8" name="Picture 7" descr="Text&#10;&#10;Description automatically generated">
              <a:extLst>
                <a:ext uri="{FF2B5EF4-FFF2-40B4-BE49-F238E27FC236}">
                  <a16:creationId xmlns:a16="http://schemas.microsoft.com/office/drawing/2014/main" id="{069E00ED-E4BC-5BC0-C1A4-A475C557C459}"/>
                </a:ext>
              </a:extLst>
            </p:cNvPr>
            <p:cNvPicPr>
              <a:picLocks noChangeAspect="1"/>
            </p:cNvPicPr>
            <p:nvPr/>
          </p:nvPicPr>
          <p:blipFill rotWithShape="1">
            <a:blip r:embed="rId3">
              <a:extLst>
                <a:ext uri="{28A0092B-C50C-407E-A947-70E740481C1C}">
                  <a14:useLocalDpi xmlns:a14="http://schemas.microsoft.com/office/drawing/2010/main" val="0"/>
                </a:ext>
              </a:extLst>
            </a:blip>
            <a:srcRect l="67802" t="62212" r="2188" b="2637"/>
            <a:stretch/>
          </p:blipFill>
          <p:spPr>
            <a:xfrm>
              <a:off x="5029201" y="3499658"/>
              <a:ext cx="2194560" cy="1928554"/>
            </a:xfrm>
            <a:prstGeom prst="rect">
              <a:avLst/>
            </a:prstGeom>
          </p:spPr>
        </p:pic>
        <p:sp>
          <p:nvSpPr>
            <p:cNvPr id="9" name="Oval 8">
              <a:extLst>
                <a:ext uri="{FF2B5EF4-FFF2-40B4-BE49-F238E27FC236}">
                  <a16:creationId xmlns:a16="http://schemas.microsoft.com/office/drawing/2014/main" id="{EABF5520-1C3C-A6ED-62B8-D1699F503449}"/>
                </a:ext>
              </a:extLst>
            </p:cNvPr>
            <p:cNvSpPr/>
            <p:nvPr/>
          </p:nvSpPr>
          <p:spPr>
            <a:xfrm>
              <a:off x="4634532" y="3499658"/>
              <a:ext cx="539953" cy="6809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TextBox 9">
            <a:extLst>
              <a:ext uri="{FF2B5EF4-FFF2-40B4-BE49-F238E27FC236}">
                <a16:creationId xmlns:a16="http://schemas.microsoft.com/office/drawing/2014/main" id="{A171522B-20C9-353D-C423-E5F4670FB421}"/>
              </a:ext>
            </a:extLst>
          </p:cNvPr>
          <p:cNvSpPr txBox="1"/>
          <p:nvPr/>
        </p:nvSpPr>
        <p:spPr>
          <a:xfrm>
            <a:off x="2904528" y="3624338"/>
            <a:ext cx="4281054" cy="1384995"/>
          </a:xfrm>
          <a:prstGeom prst="callout1">
            <a:avLst>
              <a:gd name="adj1" fmla="val 85356"/>
              <a:gd name="adj2" fmla="val -33297"/>
              <a:gd name="adj3" fmla="val 86535"/>
              <a:gd name="adj4" fmla="val -4932"/>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HE CONVENIENTLY VANISHED AWAY BY THE OLD TRICK OF HIDING ABOVE A CEILING PANEL UNTIL THE PUZZLED MAIDEN LEFT THE BUILDING… I BELIEVE I HAVE COMPLETED THE LINKS TO THE CHAIN OF EVENTS, MASTER WINDIBANK.</a:t>
            </a:r>
          </a:p>
        </p:txBody>
      </p:sp>
    </p:spTree>
    <p:extLst>
      <p:ext uri="{BB962C8B-B14F-4D97-AF65-F5344CB8AC3E}">
        <p14:creationId xmlns:p14="http://schemas.microsoft.com/office/powerpoint/2010/main" val="15690227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44A082A-5A5F-083A-A8F4-14E736A82708}"/>
              </a:ext>
            </a:extLst>
          </p:cNvPr>
          <p:cNvGrpSpPr/>
          <p:nvPr/>
        </p:nvGrpSpPr>
        <p:grpSpPr>
          <a:xfrm>
            <a:off x="182880" y="3144755"/>
            <a:ext cx="6949440" cy="2183702"/>
            <a:chOff x="245225" y="3020066"/>
            <a:chExt cx="6824749" cy="2183702"/>
          </a:xfrm>
        </p:grpSpPr>
        <p:pic>
          <p:nvPicPr>
            <p:cNvPr id="2" name="Picture 1" descr="Diagram, engineering drawing&#10;&#10;Description automatically generated">
              <a:extLst>
                <a:ext uri="{FF2B5EF4-FFF2-40B4-BE49-F238E27FC236}">
                  <a16:creationId xmlns:a16="http://schemas.microsoft.com/office/drawing/2014/main" id="{B8C906CE-1320-7B75-73B7-C20775C307BB}"/>
                </a:ext>
              </a:extLst>
            </p:cNvPr>
            <p:cNvPicPr>
              <a:picLocks noChangeAspect="1"/>
            </p:cNvPicPr>
            <p:nvPr/>
          </p:nvPicPr>
          <p:blipFill rotWithShape="1">
            <a:blip r:embed="rId3">
              <a:extLst>
                <a:ext uri="{28A0092B-C50C-407E-A947-70E740481C1C}">
                  <a14:useLocalDpi xmlns:a14="http://schemas.microsoft.com/office/drawing/2010/main" val="0"/>
                </a:ext>
              </a:extLst>
            </a:blip>
            <a:srcRect l="3388" t="64993" r="3285" b="2734"/>
            <a:stretch/>
          </p:blipFill>
          <p:spPr>
            <a:xfrm>
              <a:off x="245225" y="3433156"/>
              <a:ext cx="6824749" cy="1770612"/>
            </a:xfrm>
            <a:prstGeom prst="rect">
              <a:avLst/>
            </a:prstGeom>
          </p:spPr>
        </p:pic>
        <p:sp>
          <p:nvSpPr>
            <p:cNvPr id="6" name="Oval 5">
              <a:extLst>
                <a:ext uri="{FF2B5EF4-FFF2-40B4-BE49-F238E27FC236}">
                  <a16:creationId xmlns:a16="http://schemas.microsoft.com/office/drawing/2014/main" id="{AB88D4C5-731A-6AEC-78C2-893552FCB50E}"/>
                </a:ext>
              </a:extLst>
            </p:cNvPr>
            <p:cNvSpPr/>
            <p:nvPr/>
          </p:nvSpPr>
          <p:spPr>
            <a:xfrm>
              <a:off x="5469325" y="3020066"/>
              <a:ext cx="494270" cy="68374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extBox 2">
            <a:extLst>
              <a:ext uri="{FF2B5EF4-FFF2-40B4-BE49-F238E27FC236}">
                <a16:creationId xmlns:a16="http://schemas.microsoft.com/office/drawing/2014/main" id="{DE989D16-606A-9191-2333-EC91539EDAEA}"/>
              </a:ext>
            </a:extLst>
          </p:cNvPr>
          <p:cNvSpPr txBox="1"/>
          <p:nvPr/>
        </p:nvSpPr>
        <p:spPr>
          <a:xfrm>
            <a:off x="3125585" y="1853741"/>
            <a:ext cx="4006735" cy="307777"/>
          </a:xfrm>
          <a:prstGeom prst="callout1">
            <a:avLst>
              <a:gd name="adj1" fmla="val 131948"/>
              <a:gd name="adj2" fmla="val 72750"/>
              <a:gd name="adj3" fmla="val 571954"/>
              <a:gd name="adj4" fmla="val 73091"/>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STILL LIKE MY MARTIAN IDEA BETTER.</a:t>
            </a:r>
          </a:p>
        </p:txBody>
      </p:sp>
    </p:spTree>
    <p:extLst>
      <p:ext uri="{BB962C8B-B14F-4D97-AF65-F5344CB8AC3E}">
        <p14:creationId xmlns:p14="http://schemas.microsoft.com/office/powerpoint/2010/main" val="21056628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C8FD7EC-4917-09AF-4FA9-77D0F19F6478}"/>
              </a:ext>
            </a:extLst>
          </p:cNvPr>
          <p:cNvGrpSpPr/>
          <p:nvPr/>
        </p:nvGrpSpPr>
        <p:grpSpPr>
          <a:xfrm>
            <a:off x="182880" y="3358342"/>
            <a:ext cx="6949440" cy="1936865"/>
            <a:chOff x="274320" y="3358342"/>
            <a:chExt cx="6982691" cy="1936865"/>
          </a:xfrm>
        </p:grpSpPr>
        <p:pic>
          <p:nvPicPr>
            <p:cNvPr id="2" name="Picture 1" descr="Text&#10;&#10;Description automatically generated">
              <a:extLst>
                <a:ext uri="{FF2B5EF4-FFF2-40B4-BE49-F238E27FC236}">
                  <a16:creationId xmlns:a16="http://schemas.microsoft.com/office/drawing/2014/main" id="{6913A393-D0CA-B69E-B19D-CBA340E4C51A}"/>
                </a:ext>
              </a:extLst>
            </p:cNvPr>
            <p:cNvPicPr>
              <a:picLocks noChangeAspect="1"/>
            </p:cNvPicPr>
            <p:nvPr/>
          </p:nvPicPr>
          <p:blipFill rotWithShape="1">
            <a:blip r:embed="rId3">
              <a:extLst>
                <a:ext uri="{28A0092B-C50C-407E-A947-70E740481C1C}">
                  <a14:useLocalDpi xmlns:a14="http://schemas.microsoft.com/office/drawing/2010/main" val="0"/>
                </a:ext>
              </a:extLst>
            </a:blip>
            <a:srcRect l="2132" t="64394" r="2380" b="3484"/>
            <a:stretch/>
          </p:blipFill>
          <p:spPr>
            <a:xfrm>
              <a:off x="274320" y="3532908"/>
              <a:ext cx="6982691" cy="1762299"/>
            </a:xfrm>
            <a:prstGeom prst="rect">
              <a:avLst/>
            </a:prstGeom>
          </p:spPr>
        </p:pic>
        <p:sp>
          <p:nvSpPr>
            <p:cNvPr id="6" name="Oval 5">
              <a:extLst>
                <a:ext uri="{FF2B5EF4-FFF2-40B4-BE49-F238E27FC236}">
                  <a16:creationId xmlns:a16="http://schemas.microsoft.com/office/drawing/2014/main" id="{D08EA468-9932-3621-9611-F5FAFCAEB938}"/>
                </a:ext>
              </a:extLst>
            </p:cNvPr>
            <p:cNvSpPr/>
            <p:nvPr/>
          </p:nvSpPr>
          <p:spPr>
            <a:xfrm>
              <a:off x="1589903" y="3358342"/>
              <a:ext cx="609600" cy="7897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extBox 2">
            <a:extLst>
              <a:ext uri="{FF2B5EF4-FFF2-40B4-BE49-F238E27FC236}">
                <a16:creationId xmlns:a16="http://schemas.microsoft.com/office/drawing/2014/main" id="{DA6EED8B-5850-97F4-FB05-84921CED0815}"/>
              </a:ext>
            </a:extLst>
          </p:cNvPr>
          <p:cNvSpPr txBox="1"/>
          <p:nvPr/>
        </p:nvSpPr>
        <p:spPr>
          <a:xfrm>
            <a:off x="182880" y="952456"/>
            <a:ext cx="6949439" cy="954107"/>
          </a:xfrm>
          <a:prstGeom prst="callout1">
            <a:avLst>
              <a:gd name="adj1" fmla="val 115258"/>
              <a:gd name="adj2" fmla="val 13241"/>
              <a:gd name="adj3" fmla="val 284438"/>
              <a:gd name="adj4" fmla="val 13490"/>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IT MAY BE SO, OR IT MAY NOT, MASTER HOLMES… I ASSUME YOU ARE SHARP ENOUGH TO KNOW I HAVE DONE NOTHING ACTIONABLE FROM THE FIRST, AND ANY ATTEMPT TO HOLD ME WOULD OPEN YOURSELF TO AN ACTION FOR ASSAULT AND ILLEGAL CONSTRAINT.</a:t>
            </a:r>
          </a:p>
        </p:txBody>
      </p:sp>
    </p:spTree>
    <p:extLst>
      <p:ext uri="{BB962C8B-B14F-4D97-AF65-F5344CB8AC3E}">
        <p14:creationId xmlns:p14="http://schemas.microsoft.com/office/powerpoint/2010/main" val="25428104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3101B574-E490-EE38-9268-CE258B0D8031}"/>
              </a:ext>
            </a:extLst>
          </p:cNvPr>
          <p:cNvGrpSpPr/>
          <p:nvPr/>
        </p:nvGrpSpPr>
        <p:grpSpPr>
          <a:xfrm>
            <a:off x="182880" y="1305098"/>
            <a:ext cx="6949440" cy="4073237"/>
            <a:chOff x="216131" y="1305098"/>
            <a:chExt cx="6833062" cy="4073237"/>
          </a:xfrm>
        </p:grpSpPr>
        <p:pic>
          <p:nvPicPr>
            <p:cNvPr id="3" name="Picture 2" descr="Diagram, engineering drawing&#10;&#10;Description automatically generated">
              <a:extLst>
                <a:ext uri="{FF2B5EF4-FFF2-40B4-BE49-F238E27FC236}">
                  <a16:creationId xmlns:a16="http://schemas.microsoft.com/office/drawing/2014/main" id="{001DC634-6DDF-900B-B690-E9E48A3E8AC9}"/>
                </a:ext>
              </a:extLst>
            </p:cNvPr>
            <p:cNvPicPr>
              <a:picLocks noChangeAspect="1"/>
            </p:cNvPicPr>
            <p:nvPr/>
          </p:nvPicPr>
          <p:blipFill rotWithShape="1">
            <a:blip r:embed="rId3">
              <a:extLst>
                <a:ext uri="{28A0092B-C50C-407E-A947-70E740481C1C}">
                  <a14:useLocalDpi xmlns:a14="http://schemas.microsoft.com/office/drawing/2010/main" val="0"/>
                </a:ext>
              </a:extLst>
            </a:blip>
            <a:srcRect l="2939" t="35152" r="3621" b="1970"/>
            <a:stretch/>
          </p:blipFill>
          <p:spPr>
            <a:xfrm>
              <a:off x="216131" y="1928552"/>
              <a:ext cx="6833062" cy="3449783"/>
            </a:xfrm>
            <a:prstGeom prst="rect">
              <a:avLst/>
            </a:prstGeom>
          </p:spPr>
        </p:pic>
        <p:sp>
          <p:nvSpPr>
            <p:cNvPr id="22" name="Oval 21">
              <a:extLst>
                <a:ext uri="{FF2B5EF4-FFF2-40B4-BE49-F238E27FC236}">
                  <a16:creationId xmlns:a16="http://schemas.microsoft.com/office/drawing/2014/main" id="{6A3E776C-2B09-7006-E679-B870F2928B74}"/>
                </a:ext>
              </a:extLst>
            </p:cNvPr>
            <p:cNvSpPr/>
            <p:nvPr/>
          </p:nvSpPr>
          <p:spPr>
            <a:xfrm>
              <a:off x="3072563" y="1305098"/>
              <a:ext cx="560099" cy="102808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4" name="TextBox 23">
            <a:extLst>
              <a:ext uri="{FF2B5EF4-FFF2-40B4-BE49-F238E27FC236}">
                <a16:creationId xmlns:a16="http://schemas.microsoft.com/office/drawing/2014/main" id="{880998A0-7D91-41F0-CE4E-02F5B1208B95}"/>
              </a:ext>
            </a:extLst>
          </p:cNvPr>
          <p:cNvSpPr txBox="1"/>
          <p:nvPr/>
        </p:nvSpPr>
        <p:spPr>
          <a:xfrm>
            <a:off x="182880" y="470151"/>
            <a:ext cx="4947896" cy="523220"/>
          </a:xfrm>
          <a:prstGeom prst="callout1">
            <a:avLst>
              <a:gd name="adj1" fmla="val 120804"/>
              <a:gd name="adj2" fmla="val 50215"/>
              <a:gd name="adj3" fmla="val 285370"/>
              <a:gd name="adj4" fmla="val 50327"/>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DO YOU NOT FIND YOUR SHORT-SIGHTEDNESS A LITTLE TRYING TO DO SO MUCH DRAWING?</a:t>
            </a:r>
          </a:p>
        </p:txBody>
      </p:sp>
    </p:spTree>
    <p:extLst>
      <p:ext uri="{BB962C8B-B14F-4D97-AF65-F5344CB8AC3E}">
        <p14:creationId xmlns:p14="http://schemas.microsoft.com/office/powerpoint/2010/main" val="226856095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7B408DE-5FF8-A376-1A21-727167C2C944}"/>
              </a:ext>
            </a:extLst>
          </p:cNvPr>
          <p:cNvGrpSpPr/>
          <p:nvPr/>
        </p:nvGrpSpPr>
        <p:grpSpPr>
          <a:xfrm>
            <a:off x="4197927" y="2768136"/>
            <a:ext cx="2975957" cy="2585259"/>
            <a:chOff x="4634532" y="3499658"/>
            <a:chExt cx="2589229" cy="1928554"/>
          </a:xfrm>
        </p:grpSpPr>
        <p:pic>
          <p:nvPicPr>
            <p:cNvPr id="4" name="Picture 3" descr="Text&#10;&#10;Description automatically generated">
              <a:extLst>
                <a:ext uri="{FF2B5EF4-FFF2-40B4-BE49-F238E27FC236}">
                  <a16:creationId xmlns:a16="http://schemas.microsoft.com/office/drawing/2014/main" id="{1D095345-1DF2-EDD0-8E92-4010A006B65A}"/>
                </a:ext>
              </a:extLst>
            </p:cNvPr>
            <p:cNvPicPr>
              <a:picLocks noChangeAspect="1"/>
            </p:cNvPicPr>
            <p:nvPr/>
          </p:nvPicPr>
          <p:blipFill rotWithShape="1">
            <a:blip r:embed="rId3">
              <a:extLst>
                <a:ext uri="{28A0092B-C50C-407E-A947-70E740481C1C}">
                  <a14:useLocalDpi xmlns:a14="http://schemas.microsoft.com/office/drawing/2010/main" val="0"/>
                </a:ext>
              </a:extLst>
            </a:blip>
            <a:srcRect l="67802" t="62212" r="2188" b="2637"/>
            <a:stretch/>
          </p:blipFill>
          <p:spPr>
            <a:xfrm>
              <a:off x="5029201" y="3499658"/>
              <a:ext cx="2194560" cy="1928554"/>
            </a:xfrm>
            <a:prstGeom prst="rect">
              <a:avLst/>
            </a:prstGeom>
          </p:spPr>
        </p:pic>
        <p:sp>
          <p:nvSpPr>
            <p:cNvPr id="5" name="Oval 4">
              <a:extLst>
                <a:ext uri="{FF2B5EF4-FFF2-40B4-BE49-F238E27FC236}">
                  <a16:creationId xmlns:a16="http://schemas.microsoft.com/office/drawing/2014/main" id="{1DBCB18C-8071-7951-9CA5-48E12E13CA1B}"/>
                </a:ext>
              </a:extLst>
            </p:cNvPr>
            <p:cNvSpPr/>
            <p:nvPr/>
          </p:nvSpPr>
          <p:spPr>
            <a:xfrm>
              <a:off x="4634532" y="3499658"/>
              <a:ext cx="539953" cy="6809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extBox 1">
            <a:extLst>
              <a:ext uri="{FF2B5EF4-FFF2-40B4-BE49-F238E27FC236}">
                <a16:creationId xmlns:a16="http://schemas.microsoft.com/office/drawing/2014/main" id="{B2D3D087-3E30-60C5-2905-BF047AB1CFAF}"/>
              </a:ext>
            </a:extLst>
          </p:cNvPr>
          <p:cNvSpPr txBox="1"/>
          <p:nvPr/>
        </p:nvSpPr>
        <p:spPr>
          <a:xfrm>
            <a:off x="1248482" y="556755"/>
            <a:ext cx="5898890" cy="954107"/>
          </a:xfrm>
          <a:prstGeom prst="callout1">
            <a:avLst>
              <a:gd name="adj1" fmla="val 103561"/>
              <a:gd name="adj2" fmla="val 72894"/>
              <a:gd name="adj3" fmla="val 221962"/>
              <a:gd name="adj4" fmla="val 73308"/>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THE LAW CANNOT TOUCH YOU, YET THERE WAS NEVER A YOUNG LAD WHO DESERVED PUNISHMENT MORE… IF THE YOUNG LADY HAD AN OLDER BROTHER OR A FRIEND, HE OUGHT TO LAY A WHIP ACROSS YOUR SHOULDERS.</a:t>
            </a:r>
          </a:p>
        </p:txBody>
      </p:sp>
      <p:sp>
        <p:nvSpPr>
          <p:cNvPr id="6" name="TextBox 5">
            <a:extLst>
              <a:ext uri="{FF2B5EF4-FFF2-40B4-BE49-F238E27FC236}">
                <a16:creationId xmlns:a16="http://schemas.microsoft.com/office/drawing/2014/main" id="{15880292-2498-51FF-E5A3-F2D0EF7BDCF3}"/>
              </a:ext>
            </a:extLst>
          </p:cNvPr>
          <p:cNvSpPr txBox="1"/>
          <p:nvPr/>
        </p:nvSpPr>
        <p:spPr>
          <a:xfrm>
            <a:off x="141317" y="3931117"/>
            <a:ext cx="3516284" cy="1169551"/>
          </a:xfrm>
          <a:prstGeom prst="callout1">
            <a:avLst>
              <a:gd name="adj1" fmla="val 42746"/>
              <a:gd name="adj2" fmla="val 138040"/>
              <a:gd name="adj3" fmla="val 41900"/>
              <a:gd name="adj4" fmla="val 101882"/>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BY JOVE, IT IS NOT PART</a:t>
            </a:r>
          </a:p>
          <a:p>
            <a:pPr algn="ctr"/>
            <a:r>
              <a:rPr lang="en-US" sz="1400" b="1" i="1" dirty="0">
                <a:latin typeface="Comic Sans MS" panose="030F0702030302020204" pitchFamily="66" charset="0"/>
              </a:rPr>
              <a:t>OF MY DUTIES TO MY CLIENT, BUT AS IGNATIUS’ BAT HAPPENS TO BE HANDY, AND I THINK I SHALL JUST TREAT MYSELF TO…</a:t>
            </a:r>
          </a:p>
        </p:txBody>
      </p:sp>
    </p:spTree>
    <p:extLst>
      <p:ext uri="{BB962C8B-B14F-4D97-AF65-F5344CB8AC3E}">
        <p14:creationId xmlns:p14="http://schemas.microsoft.com/office/powerpoint/2010/main" val="61415821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xt, whiteboard&#10;&#10;Description automatically generated">
            <a:extLst>
              <a:ext uri="{FF2B5EF4-FFF2-40B4-BE49-F238E27FC236}">
                <a16:creationId xmlns:a16="http://schemas.microsoft.com/office/drawing/2014/main" id="{6E11EF01-250E-572F-84D9-878600D3AD45}"/>
              </a:ext>
            </a:extLst>
          </p:cNvPr>
          <p:cNvPicPr>
            <a:picLocks noChangeAspect="1"/>
          </p:cNvPicPr>
          <p:nvPr/>
        </p:nvPicPr>
        <p:blipFill rotWithShape="1">
          <a:blip r:embed="rId3">
            <a:extLst>
              <a:ext uri="{28A0092B-C50C-407E-A947-70E740481C1C}">
                <a14:useLocalDpi xmlns:a14="http://schemas.microsoft.com/office/drawing/2010/main" val="0"/>
              </a:ext>
            </a:extLst>
          </a:blip>
          <a:srcRect l="4282" t="17247" r="2731" b="5632"/>
          <a:stretch/>
        </p:blipFill>
        <p:spPr>
          <a:xfrm>
            <a:off x="182880" y="581056"/>
            <a:ext cx="6949440" cy="4324287"/>
          </a:xfrm>
          <a:prstGeom prst="rect">
            <a:avLst/>
          </a:prstGeom>
        </p:spPr>
      </p:pic>
    </p:spTree>
    <p:extLst>
      <p:ext uri="{BB962C8B-B14F-4D97-AF65-F5344CB8AC3E}">
        <p14:creationId xmlns:p14="http://schemas.microsoft.com/office/powerpoint/2010/main" val="229028225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E2F29A3-16C7-CACC-2EAE-1612F76DDC21}"/>
              </a:ext>
            </a:extLst>
          </p:cNvPr>
          <p:cNvGrpSpPr/>
          <p:nvPr/>
        </p:nvGrpSpPr>
        <p:grpSpPr>
          <a:xfrm>
            <a:off x="182880" y="2841081"/>
            <a:ext cx="6949440" cy="2445814"/>
            <a:chOff x="257696" y="2949146"/>
            <a:chExt cx="6932814" cy="2445814"/>
          </a:xfrm>
        </p:grpSpPr>
        <p:pic>
          <p:nvPicPr>
            <p:cNvPr id="2" name="Picture 1" descr="Diagram, text&#10;&#10;Description automatically generated">
              <a:extLst>
                <a:ext uri="{FF2B5EF4-FFF2-40B4-BE49-F238E27FC236}">
                  <a16:creationId xmlns:a16="http://schemas.microsoft.com/office/drawing/2014/main" id="{7C055913-87B9-012F-112B-EF27180FFB9C}"/>
                </a:ext>
              </a:extLst>
            </p:cNvPr>
            <p:cNvPicPr>
              <a:picLocks noChangeAspect="1"/>
            </p:cNvPicPr>
            <p:nvPr/>
          </p:nvPicPr>
          <p:blipFill rotWithShape="1">
            <a:blip r:embed="rId3">
              <a:extLst>
                <a:ext uri="{28A0092B-C50C-407E-A947-70E740481C1C}">
                  <a14:useLocalDpi xmlns:a14="http://schemas.microsoft.com/office/drawing/2010/main" val="0"/>
                </a:ext>
              </a:extLst>
            </a:blip>
            <a:srcRect l="2458" t="55269" r="2737" b="3519"/>
            <a:stretch/>
          </p:blipFill>
          <p:spPr>
            <a:xfrm>
              <a:off x="257696" y="3133897"/>
              <a:ext cx="6932814" cy="2261063"/>
            </a:xfrm>
            <a:prstGeom prst="rect">
              <a:avLst/>
            </a:prstGeom>
          </p:spPr>
        </p:pic>
        <p:sp>
          <p:nvSpPr>
            <p:cNvPr id="6" name="Oval 5">
              <a:extLst>
                <a:ext uri="{FF2B5EF4-FFF2-40B4-BE49-F238E27FC236}">
                  <a16:creationId xmlns:a16="http://schemas.microsoft.com/office/drawing/2014/main" id="{DFE1DE5A-8D8B-F4C3-3715-1931D091561E}"/>
                </a:ext>
              </a:extLst>
            </p:cNvPr>
            <p:cNvSpPr/>
            <p:nvPr/>
          </p:nvSpPr>
          <p:spPr>
            <a:xfrm>
              <a:off x="1773606" y="2949146"/>
              <a:ext cx="1005017" cy="103796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extBox 2">
            <a:extLst>
              <a:ext uri="{FF2B5EF4-FFF2-40B4-BE49-F238E27FC236}">
                <a16:creationId xmlns:a16="http://schemas.microsoft.com/office/drawing/2014/main" id="{B70B563F-BC00-5A4A-4961-09D1A1B5FCF7}"/>
              </a:ext>
            </a:extLst>
          </p:cNvPr>
          <p:cNvSpPr txBox="1"/>
          <p:nvPr/>
        </p:nvSpPr>
        <p:spPr>
          <a:xfrm>
            <a:off x="182880" y="794031"/>
            <a:ext cx="6949440" cy="738664"/>
          </a:xfrm>
          <a:prstGeom prst="callout1">
            <a:avLst>
              <a:gd name="adj1" fmla="val 116981"/>
              <a:gd name="adj2" fmla="val 13901"/>
              <a:gd name="adj3" fmla="val 324242"/>
              <a:gd name="adj4" fmla="val 13871"/>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THAT FELLOW WILL RISE FROM CRIME TO CRIME UNTIL HE DOES SOMETHING VERY BAD AND ENDS UP IN THE DOCK… THE CASE HAS, IN SOME RESPECTS, BEEN NOT ENTIRELY DEVOID OF INTEREST.</a:t>
            </a:r>
          </a:p>
        </p:txBody>
      </p:sp>
    </p:spTree>
    <p:extLst>
      <p:ext uri="{BB962C8B-B14F-4D97-AF65-F5344CB8AC3E}">
        <p14:creationId xmlns:p14="http://schemas.microsoft.com/office/powerpoint/2010/main" val="20272918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newspaper&#10;&#10;Description automatically generated">
            <a:extLst>
              <a:ext uri="{FF2B5EF4-FFF2-40B4-BE49-F238E27FC236}">
                <a16:creationId xmlns:a16="http://schemas.microsoft.com/office/drawing/2014/main" id="{D346B4EA-D3EA-58D8-3FEC-729ADAAE9A09}"/>
              </a:ext>
            </a:extLst>
          </p:cNvPr>
          <p:cNvPicPr>
            <a:picLocks noChangeAspect="1"/>
          </p:cNvPicPr>
          <p:nvPr/>
        </p:nvPicPr>
        <p:blipFill rotWithShape="1">
          <a:blip r:embed="rId3">
            <a:extLst>
              <a:ext uri="{28A0092B-C50C-407E-A947-70E740481C1C}">
                <a14:useLocalDpi xmlns:a14="http://schemas.microsoft.com/office/drawing/2010/main" val="0"/>
              </a:ext>
            </a:extLst>
          </a:blip>
          <a:srcRect l="3591" t="6929" r="4446" b="6253"/>
          <a:stretch/>
        </p:blipFill>
        <p:spPr>
          <a:xfrm>
            <a:off x="182880" y="282119"/>
            <a:ext cx="6949440" cy="4922162"/>
          </a:xfrm>
          <a:prstGeom prst="rect">
            <a:avLst/>
          </a:prstGeom>
        </p:spPr>
      </p:pic>
    </p:spTree>
    <p:extLst>
      <p:ext uri="{BB962C8B-B14F-4D97-AF65-F5344CB8AC3E}">
        <p14:creationId xmlns:p14="http://schemas.microsoft.com/office/powerpoint/2010/main" val="210294877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FBE04DB-444C-11B9-7899-25D10367F5B3}"/>
              </a:ext>
            </a:extLst>
          </p:cNvPr>
          <p:cNvGrpSpPr/>
          <p:nvPr/>
        </p:nvGrpSpPr>
        <p:grpSpPr>
          <a:xfrm>
            <a:off x="182880" y="2568632"/>
            <a:ext cx="6949440" cy="2743201"/>
            <a:chOff x="299258" y="2568632"/>
            <a:chExt cx="6841375" cy="2743201"/>
          </a:xfrm>
        </p:grpSpPr>
        <p:pic>
          <p:nvPicPr>
            <p:cNvPr id="2" name="Picture 1" descr="Diagram, text&#10;&#10;Description automatically generated">
              <a:extLst>
                <a:ext uri="{FF2B5EF4-FFF2-40B4-BE49-F238E27FC236}">
                  <a16:creationId xmlns:a16="http://schemas.microsoft.com/office/drawing/2014/main" id="{FB8DA838-9035-6803-2B70-C2C46E632C74}"/>
                </a:ext>
              </a:extLst>
            </p:cNvPr>
            <p:cNvPicPr>
              <a:picLocks noChangeAspect="1"/>
            </p:cNvPicPr>
            <p:nvPr/>
          </p:nvPicPr>
          <p:blipFill rotWithShape="1">
            <a:blip r:embed="rId3">
              <a:extLst>
                <a:ext uri="{28A0092B-C50C-407E-A947-70E740481C1C}">
                  <a14:useLocalDpi xmlns:a14="http://schemas.microsoft.com/office/drawing/2010/main" val="0"/>
                </a:ext>
              </a:extLst>
            </a:blip>
            <a:srcRect l="3244" t="56316" r="3201" b="4896"/>
            <a:stretch/>
          </p:blipFill>
          <p:spPr>
            <a:xfrm>
              <a:off x="299258" y="3183774"/>
              <a:ext cx="6841375" cy="2128059"/>
            </a:xfrm>
            <a:prstGeom prst="rect">
              <a:avLst/>
            </a:prstGeom>
          </p:spPr>
        </p:pic>
        <p:sp>
          <p:nvSpPr>
            <p:cNvPr id="6" name="Oval 5">
              <a:extLst>
                <a:ext uri="{FF2B5EF4-FFF2-40B4-BE49-F238E27FC236}">
                  <a16:creationId xmlns:a16="http://schemas.microsoft.com/office/drawing/2014/main" id="{701AD578-325A-B5C5-702C-89AA2DC0C689}"/>
                </a:ext>
              </a:extLst>
            </p:cNvPr>
            <p:cNvSpPr/>
            <p:nvPr/>
          </p:nvSpPr>
          <p:spPr>
            <a:xfrm>
              <a:off x="4754429" y="2568632"/>
              <a:ext cx="889911" cy="123028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51E01FF0-8FE3-B39C-90F9-A04E95470095}"/>
                </a:ext>
              </a:extLst>
            </p:cNvPr>
            <p:cNvSpPr/>
            <p:nvPr/>
          </p:nvSpPr>
          <p:spPr>
            <a:xfrm>
              <a:off x="1919790" y="2834640"/>
              <a:ext cx="889911" cy="123028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extBox 2">
            <a:extLst>
              <a:ext uri="{FF2B5EF4-FFF2-40B4-BE49-F238E27FC236}">
                <a16:creationId xmlns:a16="http://schemas.microsoft.com/office/drawing/2014/main" id="{A8D6F066-6B85-E1FC-0724-B6542EA58570}"/>
              </a:ext>
            </a:extLst>
          </p:cNvPr>
          <p:cNvSpPr txBox="1"/>
          <p:nvPr/>
        </p:nvSpPr>
        <p:spPr>
          <a:xfrm>
            <a:off x="1918347" y="429549"/>
            <a:ext cx="4349848" cy="307777"/>
          </a:xfrm>
          <a:prstGeom prst="callout1">
            <a:avLst>
              <a:gd name="adj1" fmla="val 145295"/>
              <a:gd name="adj2" fmla="val 61498"/>
              <a:gd name="adj3" fmla="val 962439"/>
              <a:gd name="adj4" fmla="val 61097"/>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AND WHAT OF MISS SUTHERLAND?</a:t>
            </a:r>
          </a:p>
        </p:txBody>
      </p:sp>
      <p:sp>
        <p:nvSpPr>
          <p:cNvPr id="4" name="TextBox 3">
            <a:extLst>
              <a:ext uri="{FF2B5EF4-FFF2-40B4-BE49-F238E27FC236}">
                <a16:creationId xmlns:a16="http://schemas.microsoft.com/office/drawing/2014/main" id="{E68DCF57-3F8D-8771-D37E-CCAA46711316}"/>
              </a:ext>
            </a:extLst>
          </p:cNvPr>
          <p:cNvSpPr txBox="1"/>
          <p:nvPr/>
        </p:nvSpPr>
        <p:spPr>
          <a:xfrm>
            <a:off x="166466" y="916737"/>
            <a:ext cx="3574261" cy="1600438"/>
          </a:xfrm>
          <a:prstGeom prst="callout1">
            <a:avLst>
              <a:gd name="adj1" fmla="val 103617"/>
              <a:gd name="adj2" fmla="val 27692"/>
              <a:gd name="adj3" fmla="val 143734"/>
              <a:gd name="adj4" fmla="val 27765"/>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IF I TELL HER, SHE WILL NOT BELIEVE ME… YOU MAY REMEMBER THE OLD PERSIAN SAYING, "THERE IS DANGER FOR HIM WHO TAKETH THE TIGER CUB, AND DANGER ALSO FOR WHOSO SNATCHES A DELUSION FROM A WOMAN."</a:t>
            </a:r>
          </a:p>
        </p:txBody>
      </p:sp>
    </p:spTree>
    <p:extLst>
      <p:ext uri="{BB962C8B-B14F-4D97-AF65-F5344CB8AC3E}">
        <p14:creationId xmlns:p14="http://schemas.microsoft.com/office/powerpoint/2010/main" val="230960763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5F7315E-9495-1D35-A069-D7FB073CCA2B}"/>
              </a:ext>
            </a:extLst>
          </p:cNvPr>
          <p:cNvGrpSpPr/>
          <p:nvPr/>
        </p:nvGrpSpPr>
        <p:grpSpPr>
          <a:xfrm>
            <a:off x="182880" y="2568632"/>
            <a:ext cx="6949440" cy="2743201"/>
            <a:chOff x="299258" y="2568632"/>
            <a:chExt cx="6841375" cy="2743201"/>
          </a:xfrm>
        </p:grpSpPr>
        <p:pic>
          <p:nvPicPr>
            <p:cNvPr id="4" name="Picture 3" descr="Diagram, text&#10;&#10;Description automatically generated">
              <a:extLst>
                <a:ext uri="{FF2B5EF4-FFF2-40B4-BE49-F238E27FC236}">
                  <a16:creationId xmlns:a16="http://schemas.microsoft.com/office/drawing/2014/main" id="{923DCB4A-7B28-B8E2-AFFF-026AF3F68F1A}"/>
                </a:ext>
              </a:extLst>
            </p:cNvPr>
            <p:cNvPicPr>
              <a:picLocks noChangeAspect="1"/>
            </p:cNvPicPr>
            <p:nvPr/>
          </p:nvPicPr>
          <p:blipFill rotWithShape="1">
            <a:blip r:embed="rId3">
              <a:extLst>
                <a:ext uri="{28A0092B-C50C-407E-A947-70E740481C1C}">
                  <a14:useLocalDpi xmlns:a14="http://schemas.microsoft.com/office/drawing/2010/main" val="0"/>
                </a:ext>
              </a:extLst>
            </a:blip>
            <a:srcRect l="3244" t="56316" r="3201" b="4896"/>
            <a:stretch/>
          </p:blipFill>
          <p:spPr>
            <a:xfrm>
              <a:off x="299258" y="3183774"/>
              <a:ext cx="6841375" cy="2128059"/>
            </a:xfrm>
            <a:prstGeom prst="rect">
              <a:avLst/>
            </a:prstGeom>
          </p:spPr>
        </p:pic>
        <p:sp>
          <p:nvSpPr>
            <p:cNvPr id="5" name="Oval 4">
              <a:extLst>
                <a:ext uri="{FF2B5EF4-FFF2-40B4-BE49-F238E27FC236}">
                  <a16:creationId xmlns:a16="http://schemas.microsoft.com/office/drawing/2014/main" id="{033D29EF-3BC8-764D-B853-84078EBE6753}"/>
                </a:ext>
              </a:extLst>
            </p:cNvPr>
            <p:cNvSpPr/>
            <p:nvPr/>
          </p:nvSpPr>
          <p:spPr>
            <a:xfrm>
              <a:off x="4754429" y="2568632"/>
              <a:ext cx="889911" cy="123028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58D6A3F4-4BE5-4A5B-5B8E-DB1D5B3841FE}"/>
                </a:ext>
              </a:extLst>
            </p:cNvPr>
            <p:cNvSpPr/>
            <p:nvPr/>
          </p:nvSpPr>
          <p:spPr>
            <a:xfrm>
              <a:off x="1919790" y="2834640"/>
              <a:ext cx="889911" cy="123028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extBox 1">
            <a:extLst>
              <a:ext uri="{FF2B5EF4-FFF2-40B4-BE49-F238E27FC236}">
                <a16:creationId xmlns:a16="http://schemas.microsoft.com/office/drawing/2014/main" id="{F258C1CC-91D5-683C-3BC8-A71A2BCCCBDA}"/>
              </a:ext>
            </a:extLst>
          </p:cNvPr>
          <p:cNvSpPr txBox="1"/>
          <p:nvPr/>
        </p:nvSpPr>
        <p:spPr>
          <a:xfrm>
            <a:off x="972588" y="410511"/>
            <a:ext cx="5020887" cy="523220"/>
          </a:xfrm>
          <a:prstGeom prst="callout1">
            <a:avLst>
              <a:gd name="adj1" fmla="val 109549"/>
              <a:gd name="adj2" fmla="val 67530"/>
              <a:gd name="adj3" fmla="val 553176"/>
              <a:gd name="adj4" fmla="val 67070"/>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MAYBE HE SHOULD ADOPT THE OLD ADAGE, “SISTERS AND CHOCOLATE MAKE LIFE BEARABLE.”</a:t>
            </a:r>
          </a:p>
        </p:txBody>
      </p:sp>
      <p:sp>
        <p:nvSpPr>
          <p:cNvPr id="7" name="TextBox 6">
            <a:extLst>
              <a:ext uri="{FF2B5EF4-FFF2-40B4-BE49-F238E27FC236}">
                <a16:creationId xmlns:a16="http://schemas.microsoft.com/office/drawing/2014/main" id="{2A3AED60-A47F-9526-AEB7-8A2DC40FF74C}"/>
              </a:ext>
            </a:extLst>
          </p:cNvPr>
          <p:cNvSpPr txBox="1"/>
          <p:nvPr/>
        </p:nvSpPr>
        <p:spPr>
          <a:xfrm>
            <a:off x="182880" y="1357518"/>
            <a:ext cx="3019168" cy="1169551"/>
          </a:xfrm>
          <a:prstGeom prst="callout1">
            <a:avLst>
              <a:gd name="adj1" fmla="val 103324"/>
              <a:gd name="adj2" fmla="val 36704"/>
              <a:gd name="adj3" fmla="val 165356"/>
              <a:gd name="adj4" fmla="val 36368"/>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OR, “IF I HAD 10 CHOCOLATE TREATS, AND A DEAR FRIEND ASKED FOR ONE, HOW MANY WOULD I HAVE LEFT… THAT’S RIGHT… 10!</a:t>
            </a:r>
          </a:p>
        </p:txBody>
      </p:sp>
    </p:spTree>
    <p:extLst>
      <p:ext uri="{BB962C8B-B14F-4D97-AF65-F5344CB8AC3E}">
        <p14:creationId xmlns:p14="http://schemas.microsoft.com/office/powerpoint/2010/main" val="300242930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8447311-2C66-3289-B7F8-E3938919F1FD}"/>
              </a:ext>
            </a:extLst>
          </p:cNvPr>
          <p:cNvGrpSpPr/>
          <p:nvPr/>
        </p:nvGrpSpPr>
        <p:grpSpPr>
          <a:xfrm>
            <a:off x="182880" y="2916795"/>
            <a:ext cx="6949440" cy="2386726"/>
            <a:chOff x="307571" y="2883543"/>
            <a:chExt cx="6791498" cy="2386726"/>
          </a:xfrm>
        </p:grpSpPr>
        <p:pic>
          <p:nvPicPr>
            <p:cNvPr id="2" name="Picture 1" descr="Diagram, engineering drawing&#10;&#10;Description automatically generated">
              <a:extLst>
                <a:ext uri="{FF2B5EF4-FFF2-40B4-BE49-F238E27FC236}">
                  <a16:creationId xmlns:a16="http://schemas.microsoft.com/office/drawing/2014/main" id="{89CCAEB8-820F-827D-A6AE-CEA8C47FA0A2}"/>
                </a:ext>
              </a:extLst>
            </p:cNvPr>
            <p:cNvPicPr>
              <a:picLocks noChangeAspect="1"/>
            </p:cNvPicPr>
            <p:nvPr/>
          </p:nvPicPr>
          <p:blipFill rotWithShape="1">
            <a:blip r:embed="rId3">
              <a:extLst>
                <a:ext uri="{28A0092B-C50C-407E-A947-70E740481C1C}">
                  <a14:useLocalDpi xmlns:a14="http://schemas.microsoft.com/office/drawing/2010/main" val="0"/>
                </a:ext>
              </a:extLst>
            </a:blip>
            <a:srcRect l="3119" t="58182" r="4007" b="3939"/>
            <a:stretch/>
          </p:blipFill>
          <p:spPr>
            <a:xfrm>
              <a:off x="307571" y="3192086"/>
              <a:ext cx="6791498" cy="2078183"/>
            </a:xfrm>
            <a:prstGeom prst="rect">
              <a:avLst/>
            </a:prstGeom>
          </p:spPr>
        </p:pic>
        <p:sp>
          <p:nvSpPr>
            <p:cNvPr id="7" name="Oval 6">
              <a:extLst>
                <a:ext uri="{FF2B5EF4-FFF2-40B4-BE49-F238E27FC236}">
                  <a16:creationId xmlns:a16="http://schemas.microsoft.com/office/drawing/2014/main" id="{B4C54F20-211D-87EF-58D7-EFC6D5817E71}"/>
                </a:ext>
              </a:extLst>
            </p:cNvPr>
            <p:cNvSpPr/>
            <p:nvPr/>
          </p:nvSpPr>
          <p:spPr>
            <a:xfrm>
              <a:off x="3130379" y="2883543"/>
              <a:ext cx="527221" cy="88968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extBox 2">
            <a:extLst>
              <a:ext uri="{FF2B5EF4-FFF2-40B4-BE49-F238E27FC236}">
                <a16:creationId xmlns:a16="http://schemas.microsoft.com/office/drawing/2014/main" id="{4DE4AE54-1F11-DD15-65C0-F2EB6AF59E07}"/>
              </a:ext>
            </a:extLst>
          </p:cNvPr>
          <p:cNvSpPr txBox="1"/>
          <p:nvPr/>
        </p:nvSpPr>
        <p:spPr>
          <a:xfrm>
            <a:off x="1785581" y="810250"/>
            <a:ext cx="5199975" cy="523220"/>
          </a:xfrm>
          <a:prstGeom prst="callout1">
            <a:avLst>
              <a:gd name="adj1" fmla="val 107007"/>
              <a:gd name="adj2" fmla="val 75625"/>
              <a:gd name="adj3" fmla="val 452025"/>
              <a:gd name="adj4" fmla="val 76693"/>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IT IS INTERESTING YOU SOLVED THIS MYSTERY WITHOUT EVER HAVING TO LEAVE THIS SPOT.</a:t>
            </a:r>
          </a:p>
        </p:txBody>
      </p:sp>
      <p:sp>
        <p:nvSpPr>
          <p:cNvPr id="4" name="TextBox 3">
            <a:extLst>
              <a:ext uri="{FF2B5EF4-FFF2-40B4-BE49-F238E27FC236}">
                <a16:creationId xmlns:a16="http://schemas.microsoft.com/office/drawing/2014/main" id="{852EAC46-0C6E-6D15-394F-1B4431201C1B}"/>
              </a:ext>
            </a:extLst>
          </p:cNvPr>
          <p:cNvSpPr txBox="1"/>
          <p:nvPr/>
        </p:nvSpPr>
        <p:spPr>
          <a:xfrm>
            <a:off x="1811891" y="1991110"/>
            <a:ext cx="3597852" cy="307777"/>
          </a:xfrm>
          <a:prstGeom prst="callout1">
            <a:avLst>
              <a:gd name="adj1" fmla="val 119152"/>
              <a:gd name="adj2" fmla="val 62794"/>
              <a:gd name="adj3" fmla="val 417478"/>
              <a:gd name="adj4" fmla="val 63059"/>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DOESN’T CHANGE HIS FEE.</a:t>
            </a:r>
          </a:p>
        </p:txBody>
      </p:sp>
    </p:spTree>
    <p:extLst>
      <p:ext uri="{BB962C8B-B14F-4D97-AF65-F5344CB8AC3E}">
        <p14:creationId xmlns:p14="http://schemas.microsoft.com/office/powerpoint/2010/main" val="297231797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25C67D3-663D-F1D7-8F7E-68D020F709AF}"/>
              </a:ext>
            </a:extLst>
          </p:cNvPr>
          <p:cNvGrpSpPr/>
          <p:nvPr/>
        </p:nvGrpSpPr>
        <p:grpSpPr>
          <a:xfrm>
            <a:off x="182880" y="2568632"/>
            <a:ext cx="6949440" cy="2776452"/>
            <a:chOff x="357447" y="2460567"/>
            <a:chExt cx="6866313" cy="2776452"/>
          </a:xfrm>
        </p:grpSpPr>
        <p:pic>
          <p:nvPicPr>
            <p:cNvPr id="2" name="Picture 1" descr="Diagram, engineering drawing&#10;&#10;Description automatically generated">
              <a:extLst>
                <a:ext uri="{FF2B5EF4-FFF2-40B4-BE49-F238E27FC236}">
                  <a16:creationId xmlns:a16="http://schemas.microsoft.com/office/drawing/2014/main" id="{4A324E80-1D9B-B4F2-7783-848883A94356}"/>
                </a:ext>
              </a:extLst>
            </p:cNvPr>
            <p:cNvPicPr>
              <a:picLocks noChangeAspect="1"/>
            </p:cNvPicPr>
            <p:nvPr/>
          </p:nvPicPr>
          <p:blipFill rotWithShape="1">
            <a:blip r:embed="rId3">
              <a:extLst>
                <a:ext uri="{28A0092B-C50C-407E-A947-70E740481C1C}">
                  <a14:useLocalDpi xmlns:a14="http://schemas.microsoft.com/office/drawing/2010/main" val="0"/>
                </a:ext>
              </a:extLst>
            </a:blip>
            <a:srcRect l="3001" t="55151" r="3103" b="4545"/>
            <a:stretch/>
          </p:blipFill>
          <p:spPr>
            <a:xfrm>
              <a:off x="357447" y="3025833"/>
              <a:ext cx="6866313" cy="2211186"/>
            </a:xfrm>
            <a:prstGeom prst="rect">
              <a:avLst/>
            </a:prstGeom>
          </p:spPr>
        </p:pic>
        <p:sp>
          <p:nvSpPr>
            <p:cNvPr id="7" name="Oval 6">
              <a:extLst>
                <a:ext uri="{FF2B5EF4-FFF2-40B4-BE49-F238E27FC236}">
                  <a16:creationId xmlns:a16="http://schemas.microsoft.com/office/drawing/2014/main" id="{E17C1D25-264F-433A-DE99-1906D3FB41CD}"/>
                </a:ext>
              </a:extLst>
            </p:cNvPr>
            <p:cNvSpPr/>
            <p:nvPr/>
          </p:nvSpPr>
          <p:spPr>
            <a:xfrm>
              <a:off x="4907879" y="2460567"/>
              <a:ext cx="980303" cy="9885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extBox 2">
            <a:extLst>
              <a:ext uri="{FF2B5EF4-FFF2-40B4-BE49-F238E27FC236}">
                <a16:creationId xmlns:a16="http://schemas.microsoft.com/office/drawing/2014/main" id="{A85EAAD6-EA70-190B-E453-681687A8CEDD}"/>
              </a:ext>
            </a:extLst>
          </p:cNvPr>
          <p:cNvSpPr txBox="1"/>
          <p:nvPr/>
        </p:nvSpPr>
        <p:spPr>
          <a:xfrm>
            <a:off x="2485505" y="1458714"/>
            <a:ext cx="4203415" cy="523220"/>
          </a:xfrm>
          <a:prstGeom prst="callout1">
            <a:avLst>
              <a:gd name="adj1" fmla="val 120388"/>
              <a:gd name="adj2" fmla="val 85284"/>
              <a:gd name="adj3" fmla="val 284041"/>
              <a:gd name="adj4" fmla="val 85652"/>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MAYBE WE SHOULD SPEND THE WEEKEND LOOKING FOR THOSE MARTIANS.</a:t>
            </a:r>
          </a:p>
        </p:txBody>
      </p:sp>
    </p:spTree>
    <p:extLst>
      <p:ext uri="{BB962C8B-B14F-4D97-AF65-F5344CB8AC3E}">
        <p14:creationId xmlns:p14="http://schemas.microsoft.com/office/powerpoint/2010/main" val="312302457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9E74AFE9-1BC8-358E-C57C-487EB518CB1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240" t="8562" r="8237" b="8408"/>
          <a:stretch/>
        </p:blipFill>
        <p:spPr>
          <a:xfrm>
            <a:off x="182880" y="152523"/>
            <a:ext cx="6949440" cy="5181354"/>
          </a:xfrm>
          <a:prstGeom prst="rect">
            <a:avLst/>
          </a:prstGeom>
        </p:spPr>
      </p:pic>
    </p:spTree>
    <p:extLst>
      <p:ext uri="{BB962C8B-B14F-4D97-AF65-F5344CB8AC3E}">
        <p14:creationId xmlns:p14="http://schemas.microsoft.com/office/powerpoint/2010/main" val="346421778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different, several&#10;&#10;Description automatically generated">
            <a:extLst>
              <a:ext uri="{FF2B5EF4-FFF2-40B4-BE49-F238E27FC236}">
                <a16:creationId xmlns:a16="http://schemas.microsoft.com/office/drawing/2014/main" id="{C296C0CF-C78B-E050-B9FF-37DA63E5BF9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94" t="3253" r="2901" b="2808"/>
          <a:stretch/>
        </p:blipFill>
        <p:spPr>
          <a:xfrm>
            <a:off x="182880" y="144494"/>
            <a:ext cx="6949440" cy="5197411"/>
          </a:xfrm>
          <a:prstGeom prst="rect">
            <a:avLst/>
          </a:prstGeom>
        </p:spPr>
      </p:pic>
    </p:spTree>
    <p:extLst>
      <p:ext uri="{BB962C8B-B14F-4D97-AF65-F5344CB8AC3E}">
        <p14:creationId xmlns:p14="http://schemas.microsoft.com/office/powerpoint/2010/main" val="39740523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147F86D-6EA9-C92B-2DBA-FF6BA7B24871}"/>
              </a:ext>
            </a:extLst>
          </p:cNvPr>
          <p:cNvGrpSpPr/>
          <p:nvPr/>
        </p:nvGrpSpPr>
        <p:grpSpPr>
          <a:xfrm>
            <a:off x="228600" y="207816"/>
            <a:ext cx="6874626" cy="5131724"/>
            <a:chOff x="357447" y="177337"/>
            <a:chExt cx="6874626" cy="5309063"/>
          </a:xfrm>
        </p:grpSpPr>
        <p:pic>
          <p:nvPicPr>
            <p:cNvPr id="2" name="Picture 1" descr="Diagram&#10;&#10;Description automatically generated">
              <a:extLst>
                <a:ext uri="{FF2B5EF4-FFF2-40B4-BE49-F238E27FC236}">
                  <a16:creationId xmlns:a16="http://schemas.microsoft.com/office/drawing/2014/main" id="{F8E88E1C-B8ED-26CD-211C-2B74EA44B103}"/>
                </a:ext>
              </a:extLst>
            </p:cNvPr>
            <p:cNvPicPr>
              <a:picLocks noChangeAspect="1"/>
            </p:cNvPicPr>
            <p:nvPr/>
          </p:nvPicPr>
          <p:blipFill rotWithShape="1">
            <a:blip r:embed="rId3">
              <a:extLst>
                <a:ext uri="{28A0092B-C50C-407E-A947-70E740481C1C}">
                  <a14:useLocalDpi xmlns:a14="http://schemas.microsoft.com/office/drawing/2010/main" val="0"/>
                </a:ext>
              </a:extLst>
            </a:blip>
            <a:srcRect l="2821" t="3933" r="3170" b="2734"/>
            <a:stretch/>
          </p:blipFill>
          <p:spPr>
            <a:xfrm>
              <a:off x="357447" y="365760"/>
              <a:ext cx="6874626" cy="5120640"/>
            </a:xfrm>
            <a:prstGeom prst="rect">
              <a:avLst/>
            </a:prstGeom>
          </p:spPr>
        </p:pic>
        <p:sp>
          <p:nvSpPr>
            <p:cNvPr id="3" name="Oval 2">
              <a:extLst>
                <a:ext uri="{FF2B5EF4-FFF2-40B4-BE49-F238E27FC236}">
                  <a16:creationId xmlns:a16="http://schemas.microsoft.com/office/drawing/2014/main" id="{7EEA269D-083F-8E29-B0D9-9D830EA53FFE}"/>
                </a:ext>
              </a:extLst>
            </p:cNvPr>
            <p:cNvSpPr/>
            <p:nvPr/>
          </p:nvSpPr>
          <p:spPr>
            <a:xfrm>
              <a:off x="1970117" y="1837112"/>
              <a:ext cx="1238596" cy="147000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CEE70EC0-9415-A668-D5F9-A11B11593C2D}"/>
                </a:ext>
              </a:extLst>
            </p:cNvPr>
            <p:cNvSpPr/>
            <p:nvPr/>
          </p:nvSpPr>
          <p:spPr>
            <a:xfrm>
              <a:off x="1517073" y="268777"/>
              <a:ext cx="3952702" cy="18426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2D27385F-97CF-B214-87E7-36D2C8FEF937}"/>
                </a:ext>
              </a:extLst>
            </p:cNvPr>
            <p:cNvSpPr/>
            <p:nvPr/>
          </p:nvSpPr>
          <p:spPr>
            <a:xfrm>
              <a:off x="1845427" y="177337"/>
              <a:ext cx="3624348" cy="147000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8A4C3BE8-C7A6-3704-DB07-42778085C174}"/>
                </a:ext>
              </a:extLst>
            </p:cNvPr>
            <p:cNvSpPr/>
            <p:nvPr/>
          </p:nvSpPr>
          <p:spPr>
            <a:xfrm>
              <a:off x="4317077" y="4016395"/>
              <a:ext cx="1238596" cy="147000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DD221E33-62FF-43F6-662B-7AC2DA0C8EC6}"/>
                </a:ext>
              </a:extLst>
            </p:cNvPr>
            <p:cNvSpPr/>
            <p:nvPr/>
          </p:nvSpPr>
          <p:spPr>
            <a:xfrm>
              <a:off x="4821383" y="2357652"/>
              <a:ext cx="1238596" cy="296281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B93229C8-B8B3-FF3E-1355-E9A0BB5F6A4D}"/>
                </a:ext>
              </a:extLst>
            </p:cNvPr>
            <p:cNvSpPr/>
            <p:nvPr/>
          </p:nvSpPr>
          <p:spPr>
            <a:xfrm>
              <a:off x="5436523" y="1893561"/>
              <a:ext cx="1521229" cy="296281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539A9652-42B4-3BDE-5FAF-787AF7EFD059}"/>
                </a:ext>
              </a:extLst>
            </p:cNvPr>
            <p:cNvSpPr/>
            <p:nvPr/>
          </p:nvSpPr>
          <p:spPr>
            <a:xfrm>
              <a:off x="5881256" y="2081984"/>
              <a:ext cx="1238596" cy="296281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TextBox 10">
            <a:extLst>
              <a:ext uri="{FF2B5EF4-FFF2-40B4-BE49-F238E27FC236}">
                <a16:creationId xmlns:a16="http://schemas.microsoft.com/office/drawing/2014/main" id="{9EA380A8-A07F-9D7F-A44D-0D182452C695}"/>
              </a:ext>
            </a:extLst>
          </p:cNvPr>
          <p:cNvSpPr txBox="1"/>
          <p:nvPr/>
        </p:nvSpPr>
        <p:spPr>
          <a:xfrm>
            <a:off x="193208" y="378787"/>
            <a:ext cx="6033025" cy="523220"/>
          </a:xfrm>
          <a:prstGeom prst="callout1">
            <a:avLst>
              <a:gd name="adj1" fmla="val 103328"/>
              <a:gd name="adj2" fmla="val 16733"/>
              <a:gd name="adj3" fmla="val 320035"/>
              <a:gd name="adj4" fmla="val 16535"/>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I DID AT FIRST, BUT NOW I HAVE LEARNED HOW TO STAY WITHIN THE LINES WITHOUT CONSTANTLY LOOKING.</a:t>
            </a:r>
          </a:p>
        </p:txBody>
      </p:sp>
      <p:sp>
        <p:nvSpPr>
          <p:cNvPr id="12" name="TextBox 11">
            <a:extLst>
              <a:ext uri="{FF2B5EF4-FFF2-40B4-BE49-F238E27FC236}">
                <a16:creationId xmlns:a16="http://schemas.microsoft.com/office/drawing/2014/main" id="{757016AC-D795-B925-43C8-CF48BD0D38A2}"/>
              </a:ext>
            </a:extLst>
          </p:cNvPr>
          <p:cNvSpPr txBox="1"/>
          <p:nvPr/>
        </p:nvSpPr>
        <p:spPr>
          <a:xfrm>
            <a:off x="4734731" y="4009598"/>
            <a:ext cx="2446082" cy="1169551"/>
          </a:xfrm>
          <a:prstGeom prst="callout1">
            <a:avLst>
              <a:gd name="adj1" fmla="val 61870"/>
              <a:gd name="adj2" fmla="val 83"/>
              <a:gd name="adj3" fmla="val 61751"/>
              <a:gd name="adj4" fmla="val -20717"/>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HOW COULD YOU HAVE KNOWN I HAD BAD EYESIGHT, UNLESS YOU HAVE ALREADY HEARD ABOUT ME?</a:t>
            </a:r>
          </a:p>
        </p:txBody>
      </p:sp>
    </p:spTree>
    <p:extLst>
      <p:ext uri="{BB962C8B-B14F-4D97-AF65-F5344CB8AC3E}">
        <p14:creationId xmlns:p14="http://schemas.microsoft.com/office/powerpoint/2010/main" val="33062854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xt, whiteboard&#10;&#10;Description automatically generated">
            <a:extLst>
              <a:ext uri="{FF2B5EF4-FFF2-40B4-BE49-F238E27FC236}">
                <a16:creationId xmlns:a16="http://schemas.microsoft.com/office/drawing/2014/main" id="{9C6A471F-73A8-E223-698A-DF242CE741EC}"/>
              </a:ext>
            </a:extLst>
          </p:cNvPr>
          <p:cNvPicPr>
            <a:picLocks noChangeAspect="1"/>
          </p:cNvPicPr>
          <p:nvPr/>
        </p:nvPicPr>
        <p:blipFill rotWithShape="1">
          <a:blip r:embed="rId3">
            <a:extLst>
              <a:ext uri="{28A0092B-C50C-407E-A947-70E740481C1C}">
                <a14:useLocalDpi xmlns:a14="http://schemas.microsoft.com/office/drawing/2010/main" val="0"/>
              </a:ext>
            </a:extLst>
          </a:blip>
          <a:srcRect l="2473" t="4382" r="3063" b="3346"/>
          <a:stretch/>
        </p:blipFill>
        <p:spPr>
          <a:xfrm>
            <a:off x="182880" y="196744"/>
            <a:ext cx="6949440" cy="5092912"/>
          </a:xfrm>
          <a:prstGeom prst="rect">
            <a:avLst/>
          </a:prstGeom>
        </p:spPr>
      </p:pic>
    </p:spTree>
    <p:extLst>
      <p:ext uri="{BB962C8B-B14F-4D97-AF65-F5344CB8AC3E}">
        <p14:creationId xmlns:p14="http://schemas.microsoft.com/office/powerpoint/2010/main" val="11869798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99CB5895-0232-7652-D770-4F64BD21E228}"/>
              </a:ext>
            </a:extLst>
          </p:cNvPr>
          <p:cNvPicPr>
            <a:picLocks noChangeAspect="1"/>
          </p:cNvPicPr>
          <p:nvPr/>
        </p:nvPicPr>
        <p:blipFill rotWithShape="1">
          <a:blip r:embed="rId3">
            <a:extLst>
              <a:ext uri="{28A0092B-C50C-407E-A947-70E740481C1C}">
                <a14:useLocalDpi xmlns:a14="http://schemas.microsoft.com/office/drawing/2010/main" val="0"/>
              </a:ext>
            </a:extLst>
          </a:blip>
          <a:srcRect l="2468" t="61192" r="3181" b="3960"/>
          <a:stretch/>
        </p:blipFill>
        <p:spPr>
          <a:xfrm>
            <a:off x="124691" y="3409621"/>
            <a:ext cx="6949440" cy="1925749"/>
          </a:xfrm>
          <a:prstGeom prst="rect">
            <a:avLst/>
          </a:prstGeom>
        </p:spPr>
      </p:pic>
      <p:sp>
        <p:nvSpPr>
          <p:cNvPr id="3" name="TextBox 2">
            <a:extLst>
              <a:ext uri="{FF2B5EF4-FFF2-40B4-BE49-F238E27FC236}">
                <a16:creationId xmlns:a16="http://schemas.microsoft.com/office/drawing/2014/main" id="{9B513DB4-DB0E-161C-744A-3B0DA80DCF32}"/>
              </a:ext>
            </a:extLst>
          </p:cNvPr>
          <p:cNvSpPr txBox="1"/>
          <p:nvPr/>
        </p:nvSpPr>
        <p:spPr>
          <a:xfrm>
            <a:off x="596127" y="1089685"/>
            <a:ext cx="4699081" cy="523220"/>
          </a:xfrm>
          <a:prstGeom prst="callout1">
            <a:avLst>
              <a:gd name="adj1" fmla="val 114731"/>
              <a:gd name="adj2" fmla="val 78016"/>
              <a:gd name="adj3" fmla="val 471707"/>
              <a:gd name="adj4" fmla="val 79244"/>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MAYBE YOUR CHAPEAU CHOICE? BUT  I BELIEVE IT’S A SIMPLE PARLOUR TRICK.</a:t>
            </a:r>
          </a:p>
        </p:txBody>
      </p:sp>
      <p:sp>
        <p:nvSpPr>
          <p:cNvPr id="4" name="TextBox 3">
            <a:extLst>
              <a:ext uri="{FF2B5EF4-FFF2-40B4-BE49-F238E27FC236}">
                <a16:creationId xmlns:a16="http://schemas.microsoft.com/office/drawing/2014/main" id="{34E3B073-B463-18B1-43A5-9DFF8FBEA8FB}"/>
              </a:ext>
            </a:extLst>
          </p:cNvPr>
          <p:cNvSpPr txBox="1"/>
          <p:nvPr/>
        </p:nvSpPr>
        <p:spPr>
          <a:xfrm>
            <a:off x="1238595" y="2249653"/>
            <a:ext cx="2543695" cy="523220"/>
          </a:xfrm>
          <a:prstGeom prst="callout1">
            <a:avLst>
              <a:gd name="adj1" fmla="val 96972"/>
              <a:gd name="adj2" fmla="val 51196"/>
              <a:gd name="adj3" fmla="val 219656"/>
              <a:gd name="adj4" fmla="val 50992"/>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IT’S EFFECTIVE IN NETTING THE CLIENT.</a:t>
            </a:r>
          </a:p>
        </p:txBody>
      </p:sp>
    </p:spTree>
    <p:extLst>
      <p:ext uri="{BB962C8B-B14F-4D97-AF65-F5344CB8AC3E}">
        <p14:creationId xmlns:p14="http://schemas.microsoft.com/office/powerpoint/2010/main" val="34879102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C327233-DF5B-C950-4968-E23AD416CE42}"/>
              </a:ext>
            </a:extLst>
          </p:cNvPr>
          <p:cNvGrpSpPr/>
          <p:nvPr/>
        </p:nvGrpSpPr>
        <p:grpSpPr>
          <a:xfrm>
            <a:off x="199504" y="2518755"/>
            <a:ext cx="6949440" cy="2793078"/>
            <a:chOff x="241069" y="2518755"/>
            <a:chExt cx="6941127" cy="2793078"/>
          </a:xfrm>
        </p:grpSpPr>
        <p:pic>
          <p:nvPicPr>
            <p:cNvPr id="2" name="Picture 1" descr="Diagram&#10;&#10;Description automatically generated">
              <a:extLst>
                <a:ext uri="{FF2B5EF4-FFF2-40B4-BE49-F238E27FC236}">
                  <a16:creationId xmlns:a16="http://schemas.microsoft.com/office/drawing/2014/main" id="{A5572DAB-7C37-AEE6-E144-E76B31274B59}"/>
                </a:ext>
              </a:extLst>
            </p:cNvPr>
            <p:cNvPicPr>
              <a:picLocks noChangeAspect="1"/>
            </p:cNvPicPr>
            <p:nvPr/>
          </p:nvPicPr>
          <p:blipFill rotWithShape="1">
            <a:blip r:embed="rId3">
              <a:extLst>
                <a:ext uri="{28A0092B-C50C-407E-A947-70E740481C1C}">
                  <a14:useLocalDpi xmlns:a14="http://schemas.microsoft.com/office/drawing/2010/main" val="0"/>
                </a:ext>
              </a:extLst>
            </a:blip>
            <a:srcRect l="2349" t="60758" r="2731" b="3181"/>
            <a:stretch/>
          </p:blipFill>
          <p:spPr>
            <a:xfrm>
              <a:off x="241069" y="3333404"/>
              <a:ext cx="6941127" cy="1978429"/>
            </a:xfrm>
            <a:prstGeom prst="rect">
              <a:avLst/>
            </a:prstGeom>
          </p:spPr>
        </p:pic>
        <p:sp>
          <p:nvSpPr>
            <p:cNvPr id="3" name="Oval 2">
              <a:extLst>
                <a:ext uri="{FF2B5EF4-FFF2-40B4-BE49-F238E27FC236}">
                  <a16:creationId xmlns:a16="http://schemas.microsoft.com/office/drawing/2014/main" id="{59EBCF71-6237-DD06-B9B8-F801BAB08F76}"/>
                </a:ext>
              </a:extLst>
            </p:cNvPr>
            <p:cNvSpPr/>
            <p:nvPr/>
          </p:nvSpPr>
          <p:spPr>
            <a:xfrm>
              <a:off x="4347555" y="2518755"/>
              <a:ext cx="914401" cy="95596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a:extLst>
              <a:ext uri="{FF2B5EF4-FFF2-40B4-BE49-F238E27FC236}">
                <a16:creationId xmlns:a16="http://schemas.microsoft.com/office/drawing/2014/main" id="{697FAE15-9584-04B9-3B74-DA502B929302}"/>
              </a:ext>
            </a:extLst>
          </p:cNvPr>
          <p:cNvSpPr txBox="1"/>
          <p:nvPr/>
        </p:nvSpPr>
        <p:spPr>
          <a:xfrm>
            <a:off x="912463" y="1181369"/>
            <a:ext cx="5202315" cy="307777"/>
          </a:xfrm>
          <a:prstGeom prst="callout1">
            <a:avLst>
              <a:gd name="adj1" fmla="val 106750"/>
              <a:gd name="adj2" fmla="val 68496"/>
              <a:gd name="adj3" fmla="val 720036"/>
              <a:gd name="adj4" fmla="val 69070"/>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YES, TELL US HOLMES, HOW DID YOU KNOW?</a:t>
            </a:r>
          </a:p>
        </p:txBody>
      </p:sp>
      <p:sp>
        <p:nvSpPr>
          <p:cNvPr id="6" name="TextBox 5">
            <a:extLst>
              <a:ext uri="{FF2B5EF4-FFF2-40B4-BE49-F238E27FC236}">
                <a16:creationId xmlns:a16="http://schemas.microsoft.com/office/drawing/2014/main" id="{1179D17D-C774-7957-22E8-D9897A7CE66E}"/>
              </a:ext>
            </a:extLst>
          </p:cNvPr>
          <p:cNvSpPr txBox="1"/>
          <p:nvPr/>
        </p:nvSpPr>
        <p:spPr>
          <a:xfrm>
            <a:off x="505389" y="1896471"/>
            <a:ext cx="3765957" cy="738664"/>
          </a:xfrm>
          <a:prstGeom prst="callout1">
            <a:avLst>
              <a:gd name="adj1" fmla="val 100547"/>
              <a:gd name="adj2" fmla="val 55513"/>
              <a:gd name="adj3" fmla="val 198607"/>
              <a:gd name="adj4" fmla="val 55666"/>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CUT THE SARCASM… IT WAS SIMPLE… WAX BUILDUP UNDER THE FINGERNAILS FROM THE CRAYONS.</a:t>
            </a:r>
          </a:p>
        </p:txBody>
      </p:sp>
    </p:spTree>
    <p:extLst>
      <p:ext uri="{BB962C8B-B14F-4D97-AF65-F5344CB8AC3E}">
        <p14:creationId xmlns:p14="http://schemas.microsoft.com/office/powerpoint/2010/main" val="21405933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DB4E5E3-C538-1CE2-9751-63EAF88C29A3}"/>
              </a:ext>
            </a:extLst>
          </p:cNvPr>
          <p:cNvGrpSpPr/>
          <p:nvPr/>
        </p:nvGrpSpPr>
        <p:grpSpPr>
          <a:xfrm>
            <a:off x="182880" y="2576944"/>
            <a:ext cx="6949440" cy="2784765"/>
            <a:chOff x="274320" y="2576944"/>
            <a:chExt cx="6858000" cy="2784765"/>
          </a:xfrm>
        </p:grpSpPr>
        <p:pic>
          <p:nvPicPr>
            <p:cNvPr id="2" name="Picture 1" descr="Diagram&#10;&#10;Description automatically generated">
              <a:extLst>
                <a:ext uri="{FF2B5EF4-FFF2-40B4-BE49-F238E27FC236}">
                  <a16:creationId xmlns:a16="http://schemas.microsoft.com/office/drawing/2014/main" id="{2BEBF6F4-8B29-E957-4D25-B4D1BDF3037D}"/>
                </a:ext>
              </a:extLst>
            </p:cNvPr>
            <p:cNvPicPr>
              <a:picLocks noChangeAspect="1"/>
            </p:cNvPicPr>
            <p:nvPr/>
          </p:nvPicPr>
          <p:blipFill rotWithShape="1">
            <a:blip r:embed="rId3">
              <a:extLst>
                <a:ext uri="{28A0092B-C50C-407E-A947-70E740481C1C}">
                  <a14:useLocalDpi xmlns:a14="http://schemas.microsoft.com/office/drawing/2010/main" val="0"/>
                </a:ext>
              </a:extLst>
            </a:blip>
            <a:srcRect l="3717" t="61212" r="2501" b="2273"/>
            <a:stretch/>
          </p:blipFill>
          <p:spPr>
            <a:xfrm>
              <a:off x="274320" y="3358342"/>
              <a:ext cx="6858000" cy="2003367"/>
            </a:xfrm>
            <a:prstGeom prst="rect">
              <a:avLst/>
            </a:prstGeom>
          </p:spPr>
        </p:pic>
        <p:sp>
          <p:nvSpPr>
            <p:cNvPr id="3" name="Oval 2">
              <a:extLst>
                <a:ext uri="{FF2B5EF4-FFF2-40B4-BE49-F238E27FC236}">
                  <a16:creationId xmlns:a16="http://schemas.microsoft.com/office/drawing/2014/main" id="{28827FF0-EF35-AD23-405F-18C407E65CF3}"/>
                </a:ext>
              </a:extLst>
            </p:cNvPr>
            <p:cNvSpPr/>
            <p:nvPr/>
          </p:nvSpPr>
          <p:spPr>
            <a:xfrm>
              <a:off x="4414057" y="2576944"/>
              <a:ext cx="914401" cy="95596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a:extLst>
              <a:ext uri="{FF2B5EF4-FFF2-40B4-BE49-F238E27FC236}">
                <a16:creationId xmlns:a16="http://schemas.microsoft.com/office/drawing/2014/main" id="{886FC8B2-E7D7-7EC6-A982-BA27BAFED91C}"/>
              </a:ext>
            </a:extLst>
          </p:cNvPr>
          <p:cNvSpPr txBox="1"/>
          <p:nvPr/>
        </p:nvSpPr>
        <p:spPr>
          <a:xfrm>
            <a:off x="1745672" y="817398"/>
            <a:ext cx="4223995" cy="523220"/>
          </a:xfrm>
          <a:prstGeom prst="callout1">
            <a:avLst>
              <a:gd name="adj1" fmla="val 111271"/>
              <a:gd name="adj2" fmla="val 65167"/>
              <a:gd name="adj3" fmla="val 490978"/>
              <a:gd name="adj4" fmla="val 66217"/>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WHAT ABOUT THE PAIR OF GLASSES PROTRUDING OUT OF HER COAT POCKET?</a:t>
            </a:r>
          </a:p>
        </p:txBody>
      </p:sp>
      <p:sp>
        <p:nvSpPr>
          <p:cNvPr id="6" name="TextBox 5">
            <a:extLst>
              <a:ext uri="{FF2B5EF4-FFF2-40B4-BE49-F238E27FC236}">
                <a16:creationId xmlns:a16="http://schemas.microsoft.com/office/drawing/2014/main" id="{E02AA90A-F501-225C-2156-558136D42B46}"/>
              </a:ext>
            </a:extLst>
          </p:cNvPr>
          <p:cNvSpPr txBox="1"/>
          <p:nvPr/>
        </p:nvSpPr>
        <p:spPr>
          <a:xfrm>
            <a:off x="182880" y="2004536"/>
            <a:ext cx="4111806" cy="738664"/>
          </a:xfrm>
          <a:prstGeom prst="callout1">
            <a:avLst>
              <a:gd name="adj1" fmla="val 100121"/>
              <a:gd name="adj2" fmla="val 52934"/>
              <a:gd name="adj3" fmla="val 189050"/>
              <a:gd name="adj4" fmla="val 53394"/>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THAT TOO. I HAVE TRAINED MYSELF TO SEE WHAT OTHERS OVERLOOK. WHY WOULD YOU HAVE COME FOR MY HELP?</a:t>
            </a:r>
          </a:p>
        </p:txBody>
      </p:sp>
    </p:spTree>
    <p:extLst>
      <p:ext uri="{BB962C8B-B14F-4D97-AF65-F5344CB8AC3E}">
        <p14:creationId xmlns:p14="http://schemas.microsoft.com/office/powerpoint/2010/main" val="10526090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C3C56EA-9816-F4FA-F8DE-BC312D4CDEF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834" t="7727" r="6576" b="6212"/>
          <a:stretch/>
        </p:blipFill>
        <p:spPr bwMode="auto">
          <a:xfrm>
            <a:off x="182880" y="269329"/>
            <a:ext cx="6949440" cy="4947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9662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699D3EA-B5CA-841F-14F1-3B3A8A7D4C4A}"/>
              </a:ext>
            </a:extLst>
          </p:cNvPr>
          <p:cNvGrpSpPr/>
          <p:nvPr/>
        </p:nvGrpSpPr>
        <p:grpSpPr>
          <a:xfrm>
            <a:off x="182880" y="2011678"/>
            <a:ext cx="6949440" cy="3333405"/>
            <a:chOff x="241069" y="1654231"/>
            <a:chExt cx="6849687" cy="3333405"/>
          </a:xfrm>
        </p:grpSpPr>
        <p:pic>
          <p:nvPicPr>
            <p:cNvPr id="2" name="Picture 1" descr="Diagram&#10;&#10;Description automatically generated">
              <a:extLst>
                <a:ext uri="{FF2B5EF4-FFF2-40B4-BE49-F238E27FC236}">
                  <a16:creationId xmlns:a16="http://schemas.microsoft.com/office/drawing/2014/main" id="{57FC8D8E-40A7-60B0-ED98-F9DAEC4F4088}"/>
                </a:ext>
              </a:extLst>
            </p:cNvPr>
            <p:cNvPicPr>
              <a:picLocks noChangeAspect="1"/>
            </p:cNvPicPr>
            <p:nvPr/>
          </p:nvPicPr>
          <p:blipFill rotWithShape="1">
            <a:blip r:embed="rId3">
              <a:extLst>
                <a:ext uri="{28A0092B-C50C-407E-A947-70E740481C1C}">
                  <a14:useLocalDpi xmlns:a14="http://schemas.microsoft.com/office/drawing/2010/main" val="0"/>
                </a:ext>
              </a:extLst>
            </a:blip>
            <a:srcRect l="3262" t="34656" r="3069" b="11102"/>
            <a:stretch/>
          </p:blipFill>
          <p:spPr>
            <a:xfrm>
              <a:off x="241069" y="2011679"/>
              <a:ext cx="6849687" cy="2975957"/>
            </a:xfrm>
            <a:prstGeom prst="rect">
              <a:avLst/>
            </a:prstGeom>
          </p:spPr>
        </p:pic>
        <p:sp>
          <p:nvSpPr>
            <p:cNvPr id="3" name="Oval 2">
              <a:extLst>
                <a:ext uri="{FF2B5EF4-FFF2-40B4-BE49-F238E27FC236}">
                  <a16:creationId xmlns:a16="http://schemas.microsoft.com/office/drawing/2014/main" id="{349DB430-B620-3BEF-CBBA-FCECD83A8B8C}"/>
                </a:ext>
              </a:extLst>
            </p:cNvPr>
            <p:cNvSpPr/>
            <p:nvPr/>
          </p:nvSpPr>
          <p:spPr>
            <a:xfrm>
              <a:off x="4921133" y="1654231"/>
              <a:ext cx="914401" cy="95596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a:extLst>
              <a:ext uri="{FF2B5EF4-FFF2-40B4-BE49-F238E27FC236}">
                <a16:creationId xmlns:a16="http://schemas.microsoft.com/office/drawing/2014/main" id="{6DD6970C-D206-0EB3-0D2A-2607D772A147}"/>
              </a:ext>
            </a:extLst>
          </p:cNvPr>
          <p:cNvSpPr txBox="1"/>
          <p:nvPr/>
        </p:nvSpPr>
        <p:spPr>
          <a:xfrm>
            <a:off x="3233651" y="863080"/>
            <a:ext cx="3732416" cy="738664"/>
          </a:xfrm>
          <a:prstGeom prst="callout1">
            <a:avLst>
              <a:gd name="adj1" fmla="val 102798"/>
              <a:gd name="adj2" fmla="val 80544"/>
              <a:gd name="adj3" fmla="val 196774"/>
              <a:gd name="adj4" fmla="val 80645"/>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NOT TRAINED WELL ENOUGH TO NOTICE WHEN YOU MISS A BUTTON ON YOUR SHIRT, I OBSERVE.</a:t>
            </a:r>
          </a:p>
        </p:txBody>
      </p:sp>
    </p:spTree>
    <p:extLst>
      <p:ext uri="{BB962C8B-B14F-4D97-AF65-F5344CB8AC3E}">
        <p14:creationId xmlns:p14="http://schemas.microsoft.com/office/powerpoint/2010/main" val="28746108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F5536D7-F659-DC87-8BEA-3A98D80A7119}"/>
              </a:ext>
            </a:extLst>
          </p:cNvPr>
          <p:cNvGrpSpPr/>
          <p:nvPr/>
        </p:nvGrpSpPr>
        <p:grpSpPr>
          <a:xfrm>
            <a:off x="199505" y="727674"/>
            <a:ext cx="2094809" cy="1296784"/>
            <a:chOff x="290946" y="2136371"/>
            <a:chExt cx="3998422" cy="3258589"/>
          </a:xfrm>
        </p:grpSpPr>
        <p:pic>
          <p:nvPicPr>
            <p:cNvPr id="2" name="Picture 1" descr="A picture containing text&#10;&#10;Description automatically generated">
              <a:extLst>
                <a:ext uri="{FF2B5EF4-FFF2-40B4-BE49-F238E27FC236}">
                  <a16:creationId xmlns:a16="http://schemas.microsoft.com/office/drawing/2014/main" id="{9BB64EDE-8CDD-F889-8035-77919CC9470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44" t="37833" r="47630" b="2774"/>
            <a:stretch/>
          </p:blipFill>
          <p:spPr>
            <a:xfrm>
              <a:off x="290946" y="2136371"/>
              <a:ext cx="3541222" cy="3258589"/>
            </a:xfrm>
            <a:prstGeom prst="rect">
              <a:avLst/>
            </a:prstGeom>
          </p:spPr>
        </p:pic>
        <p:sp>
          <p:nvSpPr>
            <p:cNvPr id="3" name="Oval 2">
              <a:extLst>
                <a:ext uri="{FF2B5EF4-FFF2-40B4-BE49-F238E27FC236}">
                  <a16:creationId xmlns:a16="http://schemas.microsoft.com/office/drawing/2014/main" id="{79B26C88-1873-E3B2-6EE7-4300A8C218E5}"/>
                </a:ext>
              </a:extLst>
            </p:cNvPr>
            <p:cNvSpPr/>
            <p:nvPr/>
          </p:nvSpPr>
          <p:spPr>
            <a:xfrm>
              <a:off x="3374967" y="2743200"/>
              <a:ext cx="914401" cy="95596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a:extLst>
              <a:ext uri="{FF2B5EF4-FFF2-40B4-BE49-F238E27FC236}">
                <a16:creationId xmlns:a16="http://schemas.microsoft.com/office/drawing/2014/main" id="{3EF1F1B3-1BEE-FE9A-327A-C5A529FAAF6D}"/>
              </a:ext>
            </a:extLst>
          </p:cNvPr>
          <p:cNvSpPr txBox="1"/>
          <p:nvPr/>
        </p:nvSpPr>
        <p:spPr>
          <a:xfrm>
            <a:off x="3504274" y="1064889"/>
            <a:ext cx="3453478" cy="954107"/>
          </a:xfrm>
          <a:prstGeom prst="callout1">
            <a:avLst>
              <a:gd name="adj1" fmla="val 47905"/>
              <a:gd name="adj2" fmla="val -474"/>
              <a:gd name="adj3" fmla="val 49023"/>
              <a:gd name="adj4" fmla="val -45173"/>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MY NAME IS MARY SUTHERLAND, AND I ATTEND GREY COAT HOSPITAL DOWN THE ROAD FROM YOUR OWN INSTITUTION HERE.</a:t>
            </a:r>
          </a:p>
        </p:txBody>
      </p:sp>
      <p:grpSp>
        <p:nvGrpSpPr>
          <p:cNvPr id="6" name="Group 5">
            <a:extLst>
              <a:ext uri="{FF2B5EF4-FFF2-40B4-BE49-F238E27FC236}">
                <a16:creationId xmlns:a16="http://schemas.microsoft.com/office/drawing/2014/main" id="{BF4E34C8-E69F-B966-91CF-6AA98E91378E}"/>
              </a:ext>
            </a:extLst>
          </p:cNvPr>
          <p:cNvGrpSpPr/>
          <p:nvPr/>
        </p:nvGrpSpPr>
        <p:grpSpPr>
          <a:xfrm flipH="1">
            <a:off x="5461459" y="3682539"/>
            <a:ext cx="1662543" cy="1396538"/>
            <a:chOff x="357447" y="2111432"/>
            <a:chExt cx="3873731" cy="3275215"/>
          </a:xfrm>
        </p:grpSpPr>
        <p:pic>
          <p:nvPicPr>
            <p:cNvPr id="7" name="Picture 6" descr="Text&#10;&#10;Description automatically generated">
              <a:extLst>
                <a:ext uri="{FF2B5EF4-FFF2-40B4-BE49-F238E27FC236}">
                  <a16:creationId xmlns:a16="http://schemas.microsoft.com/office/drawing/2014/main" id="{D16A1FF9-D200-E899-B784-ED6C7F08A4B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94" t="38484" r="46744" b="1819"/>
            <a:stretch/>
          </p:blipFill>
          <p:spPr>
            <a:xfrm>
              <a:off x="357447" y="2111432"/>
              <a:ext cx="3624349" cy="3275215"/>
            </a:xfrm>
            <a:prstGeom prst="rect">
              <a:avLst/>
            </a:prstGeom>
          </p:spPr>
        </p:pic>
        <p:sp>
          <p:nvSpPr>
            <p:cNvPr id="8" name="Oval 7">
              <a:extLst>
                <a:ext uri="{FF2B5EF4-FFF2-40B4-BE49-F238E27FC236}">
                  <a16:creationId xmlns:a16="http://schemas.microsoft.com/office/drawing/2014/main" id="{AA202615-4D0E-0AE4-3FC3-6029CFDF764B}"/>
                </a:ext>
              </a:extLst>
            </p:cNvPr>
            <p:cNvSpPr/>
            <p:nvPr/>
          </p:nvSpPr>
          <p:spPr>
            <a:xfrm>
              <a:off x="3316777" y="3217026"/>
              <a:ext cx="914401" cy="119703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19" name="Straight Connector 18">
            <a:extLst>
              <a:ext uri="{FF2B5EF4-FFF2-40B4-BE49-F238E27FC236}">
                <a16:creationId xmlns:a16="http://schemas.microsoft.com/office/drawing/2014/main" id="{E10CE615-7728-5E42-57ED-F81A67D5DF68}"/>
              </a:ext>
            </a:extLst>
          </p:cNvPr>
          <p:cNvCxnSpPr>
            <a:cxnSpLocks/>
          </p:cNvCxnSpPr>
          <p:nvPr/>
        </p:nvCxnSpPr>
        <p:spPr>
          <a:xfrm flipH="1">
            <a:off x="91442" y="2743200"/>
            <a:ext cx="713231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8ED18D0B-F29B-23F7-8EE0-8A8232E225CA}"/>
              </a:ext>
            </a:extLst>
          </p:cNvPr>
          <p:cNvSpPr txBox="1"/>
          <p:nvPr/>
        </p:nvSpPr>
        <p:spPr>
          <a:xfrm>
            <a:off x="133564" y="3830397"/>
            <a:ext cx="4679505" cy="1384995"/>
          </a:xfrm>
          <a:prstGeom prst="callout1">
            <a:avLst>
              <a:gd name="adj1" fmla="val 49738"/>
              <a:gd name="adj2" fmla="val 117437"/>
              <a:gd name="adj3" fmla="val 47368"/>
              <a:gd name="adj4" fmla="val 101110"/>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I CAME TO YOU BECAUSE I HEARD YOU HELPED MS. VIOLET ETHERGE FIND HER LOST CHINA DOLL… SHERLOCK, I’M NOT RICH, BUT I HAVE SET ASIDE A LITTLE FROM MY PARENT’S ALLOWANCE, AS WELL AS THE LITTLE I GET FROM SELLING MY DRAWINGS.</a:t>
            </a:r>
          </a:p>
        </p:txBody>
      </p:sp>
    </p:spTree>
    <p:extLst>
      <p:ext uri="{BB962C8B-B14F-4D97-AF65-F5344CB8AC3E}">
        <p14:creationId xmlns:p14="http://schemas.microsoft.com/office/powerpoint/2010/main" val="31196479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DA54C61-49A2-E588-3EDF-B632777096A4}"/>
              </a:ext>
            </a:extLst>
          </p:cNvPr>
          <p:cNvGrpSpPr/>
          <p:nvPr/>
        </p:nvGrpSpPr>
        <p:grpSpPr>
          <a:xfrm>
            <a:off x="182880" y="2265216"/>
            <a:ext cx="6949440" cy="3054929"/>
            <a:chOff x="199506" y="2265216"/>
            <a:chExt cx="6899564" cy="3054929"/>
          </a:xfrm>
        </p:grpSpPr>
        <p:pic>
          <p:nvPicPr>
            <p:cNvPr id="2" name="Picture 1" descr="Diagram, engineering drawing&#10;&#10;Description automatically generated">
              <a:extLst>
                <a:ext uri="{FF2B5EF4-FFF2-40B4-BE49-F238E27FC236}">
                  <a16:creationId xmlns:a16="http://schemas.microsoft.com/office/drawing/2014/main" id="{B04C182B-912B-4D06-7429-D15889557E01}"/>
                </a:ext>
              </a:extLst>
            </p:cNvPr>
            <p:cNvPicPr>
              <a:picLocks noChangeAspect="1"/>
            </p:cNvPicPr>
            <p:nvPr/>
          </p:nvPicPr>
          <p:blipFill rotWithShape="1">
            <a:blip r:embed="rId3">
              <a:extLst>
                <a:ext uri="{28A0092B-C50C-407E-A947-70E740481C1C}">
                  <a14:useLocalDpi xmlns:a14="http://schemas.microsoft.com/office/drawing/2010/main" val="0"/>
                </a:ext>
              </a:extLst>
            </a:blip>
            <a:srcRect l="2693" t="55455" r="2956" b="3030"/>
            <a:stretch/>
          </p:blipFill>
          <p:spPr>
            <a:xfrm>
              <a:off x="199506" y="3042458"/>
              <a:ext cx="6899564" cy="2277687"/>
            </a:xfrm>
            <a:prstGeom prst="rect">
              <a:avLst/>
            </a:prstGeom>
          </p:spPr>
        </p:pic>
        <p:sp>
          <p:nvSpPr>
            <p:cNvPr id="3" name="Oval 2">
              <a:extLst>
                <a:ext uri="{FF2B5EF4-FFF2-40B4-BE49-F238E27FC236}">
                  <a16:creationId xmlns:a16="http://schemas.microsoft.com/office/drawing/2014/main" id="{80685684-435D-A88C-6AB8-EFAED2619651}"/>
                </a:ext>
              </a:extLst>
            </p:cNvPr>
            <p:cNvSpPr/>
            <p:nvPr/>
          </p:nvSpPr>
          <p:spPr>
            <a:xfrm>
              <a:off x="4239489" y="2265217"/>
              <a:ext cx="914401" cy="95596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311048EF-5428-C764-F9E2-0C3BC7A28A56}"/>
                </a:ext>
              </a:extLst>
            </p:cNvPr>
            <p:cNvSpPr/>
            <p:nvPr/>
          </p:nvSpPr>
          <p:spPr>
            <a:xfrm>
              <a:off x="1041860" y="2265216"/>
              <a:ext cx="914401" cy="95596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Box 5">
            <a:extLst>
              <a:ext uri="{FF2B5EF4-FFF2-40B4-BE49-F238E27FC236}">
                <a16:creationId xmlns:a16="http://schemas.microsoft.com/office/drawing/2014/main" id="{4D12EA19-D6C3-0400-546E-81BCECAE3ADC}"/>
              </a:ext>
            </a:extLst>
          </p:cNvPr>
          <p:cNvSpPr txBox="1"/>
          <p:nvPr/>
        </p:nvSpPr>
        <p:spPr>
          <a:xfrm>
            <a:off x="1387660" y="802053"/>
            <a:ext cx="4539879" cy="307777"/>
          </a:xfrm>
          <a:prstGeom prst="callout1">
            <a:avLst>
              <a:gd name="adj1" fmla="val 99197"/>
              <a:gd name="adj2" fmla="val 70027"/>
              <a:gd name="adj3" fmla="val 702357"/>
              <a:gd name="adj4" fmla="val 70050"/>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THERE’S A MARKET FOR CRAYON DRAWINGS?</a:t>
            </a:r>
          </a:p>
        </p:txBody>
      </p:sp>
      <p:sp>
        <p:nvSpPr>
          <p:cNvPr id="7" name="TextBox 6">
            <a:extLst>
              <a:ext uri="{FF2B5EF4-FFF2-40B4-BE49-F238E27FC236}">
                <a16:creationId xmlns:a16="http://schemas.microsoft.com/office/drawing/2014/main" id="{00106CCF-2048-6DD2-701E-5F3A390454ED}"/>
              </a:ext>
            </a:extLst>
          </p:cNvPr>
          <p:cNvSpPr txBox="1"/>
          <p:nvPr/>
        </p:nvSpPr>
        <p:spPr>
          <a:xfrm>
            <a:off x="253082" y="1897702"/>
            <a:ext cx="3398503" cy="523220"/>
          </a:xfrm>
          <a:prstGeom prst="callout1">
            <a:avLst>
              <a:gd name="adj1" fmla="val 101109"/>
              <a:gd name="adj2" fmla="val 24855"/>
              <a:gd name="adj3" fmla="val 234093"/>
              <a:gd name="adj4" fmla="val 24723"/>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PLAYGROUND PORTRAITS ARE VERY POPULAR AT MY SCHOOL.</a:t>
            </a:r>
          </a:p>
        </p:txBody>
      </p:sp>
    </p:spTree>
    <p:extLst>
      <p:ext uri="{BB962C8B-B14F-4D97-AF65-F5344CB8AC3E}">
        <p14:creationId xmlns:p14="http://schemas.microsoft.com/office/powerpoint/2010/main" val="37936778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F4D9AD26-7634-76BB-8027-54F857CFE9D0}"/>
              </a:ext>
            </a:extLst>
          </p:cNvPr>
          <p:cNvPicPr>
            <a:picLocks noChangeAspect="1"/>
          </p:cNvPicPr>
          <p:nvPr/>
        </p:nvPicPr>
        <p:blipFill rotWithShape="1">
          <a:blip r:embed="rId3">
            <a:extLst>
              <a:ext uri="{28A0092B-C50C-407E-A947-70E740481C1C}">
                <a14:useLocalDpi xmlns:a14="http://schemas.microsoft.com/office/drawing/2010/main" val="0"/>
              </a:ext>
            </a:extLst>
          </a:blip>
          <a:srcRect l="2921" t="61364" r="2501" b="2575"/>
          <a:stretch/>
        </p:blipFill>
        <p:spPr>
          <a:xfrm>
            <a:off x="199504" y="3441469"/>
            <a:ext cx="6949440" cy="1987941"/>
          </a:xfrm>
          <a:prstGeom prst="rect">
            <a:avLst/>
          </a:prstGeom>
        </p:spPr>
      </p:pic>
      <p:sp>
        <p:nvSpPr>
          <p:cNvPr id="22" name="TextBox 21">
            <a:extLst>
              <a:ext uri="{FF2B5EF4-FFF2-40B4-BE49-F238E27FC236}">
                <a16:creationId xmlns:a16="http://schemas.microsoft.com/office/drawing/2014/main" id="{009A45F2-5E21-7B76-036A-2D427D1C2E90}"/>
              </a:ext>
            </a:extLst>
          </p:cNvPr>
          <p:cNvSpPr txBox="1"/>
          <p:nvPr/>
        </p:nvSpPr>
        <p:spPr>
          <a:xfrm>
            <a:off x="1911926" y="839793"/>
            <a:ext cx="3732417" cy="523220"/>
          </a:xfrm>
          <a:prstGeom prst="callout1">
            <a:avLst>
              <a:gd name="adj1" fmla="val 122322"/>
              <a:gd name="adj2" fmla="val 67372"/>
              <a:gd name="adj3" fmla="val 514894"/>
              <a:gd name="adj4" fmla="val 68906"/>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CUTE GIRL AND MONEY TO PAY YOU… WE SHOULD TAKE THIS CASE.</a:t>
            </a:r>
          </a:p>
        </p:txBody>
      </p:sp>
      <p:sp>
        <p:nvSpPr>
          <p:cNvPr id="23" name="TextBox 22">
            <a:extLst>
              <a:ext uri="{FF2B5EF4-FFF2-40B4-BE49-F238E27FC236}">
                <a16:creationId xmlns:a16="http://schemas.microsoft.com/office/drawing/2014/main" id="{222E4730-A95C-0718-6928-AEED94A46731}"/>
              </a:ext>
            </a:extLst>
          </p:cNvPr>
          <p:cNvSpPr txBox="1"/>
          <p:nvPr/>
        </p:nvSpPr>
        <p:spPr>
          <a:xfrm>
            <a:off x="1010176" y="2248352"/>
            <a:ext cx="3206234" cy="307777"/>
          </a:xfrm>
          <a:prstGeom prst="callout1">
            <a:avLst>
              <a:gd name="adj1" fmla="val 118182"/>
              <a:gd name="adj2" fmla="val 47492"/>
              <a:gd name="adj3" fmla="val 383625"/>
              <a:gd name="adj4" fmla="val 48063"/>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SETTLE DOWN CASANOVA.</a:t>
            </a:r>
          </a:p>
        </p:txBody>
      </p:sp>
    </p:spTree>
    <p:extLst>
      <p:ext uri="{BB962C8B-B14F-4D97-AF65-F5344CB8AC3E}">
        <p14:creationId xmlns:p14="http://schemas.microsoft.com/office/powerpoint/2010/main" val="41712389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17471A47-957A-B653-AB35-694E0F95E499}"/>
              </a:ext>
            </a:extLst>
          </p:cNvPr>
          <p:cNvPicPr>
            <a:picLocks noChangeAspect="1"/>
          </p:cNvPicPr>
          <p:nvPr/>
        </p:nvPicPr>
        <p:blipFill rotWithShape="1">
          <a:blip r:embed="rId3">
            <a:extLst>
              <a:ext uri="{28A0092B-C50C-407E-A947-70E740481C1C}">
                <a14:useLocalDpi xmlns:a14="http://schemas.microsoft.com/office/drawing/2010/main" val="0"/>
              </a:ext>
            </a:extLst>
          </a:blip>
          <a:srcRect l="3388" t="61508" r="3285" b="2734"/>
          <a:stretch/>
        </p:blipFill>
        <p:spPr>
          <a:xfrm>
            <a:off x="182880" y="3374966"/>
            <a:ext cx="6949440" cy="1997647"/>
          </a:xfrm>
          <a:prstGeom prst="rect">
            <a:avLst/>
          </a:prstGeom>
        </p:spPr>
      </p:pic>
      <p:sp>
        <p:nvSpPr>
          <p:cNvPr id="3" name="TextBox 2">
            <a:extLst>
              <a:ext uri="{FF2B5EF4-FFF2-40B4-BE49-F238E27FC236}">
                <a16:creationId xmlns:a16="http://schemas.microsoft.com/office/drawing/2014/main" id="{49A418A0-378D-CA5B-4651-D828A1359E76}"/>
              </a:ext>
            </a:extLst>
          </p:cNvPr>
          <p:cNvSpPr txBox="1"/>
          <p:nvPr/>
        </p:nvSpPr>
        <p:spPr>
          <a:xfrm>
            <a:off x="2865389" y="1262252"/>
            <a:ext cx="4128116" cy="307777"/>
          </a:xfrm>
          <a:prstGeom prst="callout1">
            <a:avLst>
              <a:gd name="adj1" fmla="val 126127"/>
              <a:gd name="adj2" fmla="val 82419"/>
              <a:gd name="adj3" fmla="val 646371"/>
              <a:gd name="adj4" fmla="val 83476"/>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HOW MUCH FOR A SILHOUETTE?</a:t>
            </a:r>
          </a:p>
        </p:txBody>
      </p:sp>
      <p:sp>
        <p:nvSpPr>
          <p:cNvPr id="4" name="TextBox 3">
            <a:extLst>
              <a:ext uri="{FF2B5EF4-FFF2-40B4-BE49-F238E27FC236}">
                <a16:creationId xmlns:a16="http://schemas.microsoft.com/office/drawing/2014/main" id="{A4FFC74D-2EAD-AD9E-FC98-76C255CB6C85}"/>
              </a:ext>
            </a:extLst>
          </p:cNvPr>
          <p:cNvSpPr txBox="1"/>
          <p:nvPr/>
        </p:nvSpPr>
        <p:spPr>
          <a:xfrm>
            <a:off x="556953" y="2219980"/>
            <a:ext cx="4031672" cy="523220"/>
          </a:xfrm>
          <a:prstGeom prst="callout1">
            <a:avLst>
              <a:gd name="adj1" fmla="val 91658"/>
              <a:gd name="adj2" fmla="val 49252"/>
              <a:gd name="adj3" fmla="val 214879"/>
              <a:gd name="adj4" fmla="val 49238"/>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CAN WE GET BACK TO THE POINT OF MARY’S PLEA FOR MY ASSISTANCE?</a:t>
            </a:r>
          </a:p>
        </p:txBody>
      </p:sp>
    </p:spTree>
    <p:extLst>
      <p:ext uri="{BB962C8B-B14F-4D97-AF65-F5344CB8AC3E}">
        <p14:creationId xmlns:p14="http://schemas.microsoft.com/office/powerpoint/2010/main" val="18295529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225D7A6-8D75-CDD2-3516-10ABC7E47B0D}"/>
              </a:ext>
            </a:extLst>
          </p:cNvPr>
          <p:cNvGrpSpPr/>
          <p:nvPr/>
        </p:nvGrpSpPr>
        <p:grpSpPr>
          <a:xfrm>
            <a:off x="182880" y="1566944"/>
            <a:ext cx="6949440" cy="3786450"/>
            <a:chOff x="191193" y="1774765"/>
            <a:chExt cx="6932814" cy="3786450"/>
          </a:xfrm>
        </p:grpSpPr>
        <p:pic>
          <p:nvPicPr>
            <p:cNvPr id="2" name="Picture 1" descr="Diagram&#10;&#10;Description automatically generated">
              <a:extLst>
                <a:ext uri="{FF2B5EF4-FFF2-40B4-BE49-F238E27FC236}">
                  <a16:creationId xmlns:a16="http://schemas.microsoft.com/office/drawing/2014/main" id="{B058FFBB-F3BE-1E8D-43FE-FB23EE4892A8}"/>
                </a:ext>
              </a:extLst>
            </p:cNvPr>
            <p:cNvPicPr>
              <a:picLocks noChangeAspect="1"/>
            </p:cNvPicPr>
            <p:nvPr/>
          </p:nvPicPr>
          <p:blipFill rotWithShape="1">
            <a:blip r:embed="rId3">
              <a:extLst>
                <a:ext uri="{28A0092B-C50C-407E-A947-70E740481C1C}">
                  <a14:useLocalDpi xmlns:a14="http://schemas.microsoft.com/office/drawing/2010/main" val="0"/>
                </a:ext>
              </a:extLst>
            </a:blip>
            <a:srcRect l="2701" t="35593" r="2494" b="4104"/>
            <a:stretch/>
          </p:blipFill>
          <p:spPr>
            <a:xfrm>
              <a:off x="191193" y="2252748"/>
              <a:ext cx="6932814" cy="3308467"/>
            </a:xfrm>
            <a:prstGeom prst="rect">
              <a:avLst/>
            </a:prstGeom>
          </p:spPr>
        </p:pic>
        <p:sp>
          <p:nvSpPr>
            <p:cNvPr id="3" name="Oval 2">
              <a:extLst>
                <a:ext uri="{FF2B5EF4-FFF2-40B4-BE49-F238E27FC236}">
                  <a16:creationId xmlns:a16="http://schemas.microsoft.com/office/drawing/2014/main" id="{1F85CA76-5FEA-49FB-4557-439E8241D77C}"/>
                </a:ext>
              </a:extLst>
            </p:cNvPr>
            <p:cNvSpPr/>
            <p:nvPr/>
          </p:nvSpPr>
          <p:spPr>
            <a:xfrm>
              <a:off x="1571104" y="1774765"/>
              <a:ext cx="565267" cy="95596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a:extLst>
              <a:ext uri="{FF2B5EF4-FFF2-40B4-BE49-F238E27FC236}">
                <a16:creationId xmlns:a16="http://schemas.microsoft.com/office/drawing/2014/main" id="{F29A81B7-55B7-FEAB-9AC9-690C61A2D247}"/>
              </a:ext>
            </a:extLst>
          </p:cNvPr>
          <p:cNvSpPr txBox="1"/>
          <p:nvPr/>
        </p:nvSpPr>
        <p:spPr>
          <a:xfrm>
            <a:off x="414537" y="400365"/>
            <a:ext cx="5038613" cy="738664"/>
          </a:xfrm>
          <a:prstGeom prst="callout1">
            <a:avLst>
              <a:gd name="adj1" fmla="val 111511"/>
              <a:gd name="adj2" fmla="val 13597"/>
              <a:gd name="adj3" fmla="val 238123"/>
              <a:gd name="adj4" fmla="val 13853"/>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I HAVE NOT PLED FOR ANYTHING YET… BUT YES, I WOULD GIVE ALL MY PLAYGROUND BUTTONS TO KNOW WHAT HAS BECOME OF HOSMER ANGEL.</a:t>
            </a:r>
          </a:p>
        </p:txBody>
      </p:sp>
    </p:spTree>
    <p:extLst>
      <p:ext uri="{BB962C8B-B14F-4D97-AF65-F5344CB8AC3E}">
        <p14:creationId xmlns:p14="http://schemas.microsoft.com/office/powerpoint/2010/main" val="21440983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98C7CCD-2FC9-2993-F6C4-C214FFC21E5D}"/>
              </a:ext>
            </a:extLst>
          </p:cNvPr>
          <p:cNvGrpSpPr/>
          <p:nvPr/>
        </p:nvGrpSpPr>
        <p:grpSpPr>
          <a:xfrm>
            <a:off x="182880" y="2356659"/>
            <a:ext cx="6949440" cy="2988427"/>
            <a:chOff x="157842" y="2265217"/>
            <a:chExt cx="6858099" cy="2988427"/>
          </a:xfrm>
        </p:grpSpPr>
        <p:pic>
          <p:nvPicPr>
            <p:cNvPr id="2" name="Picture 1" descr="Diagram&#10;&#10;Description automatically generated">
              <a:extLst>
                <a:ext uri="{FF2B5EF4-FFF2-40B4-BE49-F238E27FC236}">
                  <a16:creationId xmlns:a16="http://schemas.microsoft.com/office/drawing/2014/main" id="{463EEA78-A699-0953-5965-3402FDD7B83B}"/>
                </a:ext>
              </a:extLst>
            </p:cNvPr>
            <p:cNvPicPr>
              <a:picLocks noChangeAspect="1"/>
            </p:cNvPicPr>
            <p:nvPr/>
          </p:nvPicPr>
          <p:blipFill rotWithShape="1">
            <a:blip r:embed="rId3">
              <a:extLst>
                <a:ext uri="{28A0092B-C50C-407E-A947-70E740481C1C}">
                  <a14:useLocalDpi xmlns:a14="http://schemas.microsoft.com/office/drawing/2010/main" val="0"/>
                </a:ext>
              </a:extLst>
            </a:blip>
            <a:srcRect l="3035" t="53788" r="3181" b="4242"/>
            <a:stretch/>
          </p:blipFill>
          <p:spPr>
            <a:xfrm>
              <a:off x="157842" y="2951018"/>
              <a:ext cx="6858099" cy="2302626"/>
            </a:xfrm>
            <a:prstGeom prst="rect">
              <a:avLst/>
            </a:prstGeom>
          </p:spPr>
        </p:pic>
        <p:sp>
          <p:nvSpPr>
            <p:cNvPr id="3" name="Oval 2">
              <a:extLst>
                <a:ext uri="{FF2B5EF4-FFF2-40B4-BE49-F238E27FC236}">
                  <a16:creationId xmlns:a16="http://schemas.microsoft.com/office/drawing/2014/main" id="{1FF7411C-7C73-4607-3236-A79834AE64FA}"/>
                </a:ext>
              </a:extLst>
            </p:cNvPr>
            <p:cNvSpPr/>
            <p:nvPr/>
          </p:nvSpPr>
          <p:spPr>
            <a:xfrm>
              <a:off x="4189612" y="2265217"/>
              <a:ext cx="914401" cy="95596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a:extLst>
              <a:ext uri="{FF2B5EF4-FFF2-40B4-BE49-F238E27FC236}">
                <a16:creationId xmlns:a16="http://schemas.microsoft.com/office/drawing/2014/main" id="{267769CF-A199-DA92-8E12-DB98256C58AE}"/>
              </a:ext>
            </a:extLst>
          </p:cNvPr>
          <p:cNvSpPr txBox="1"/>
          <p:nvPr/>
        </p:nvSpPr>
        <p:spPr>
          <a:xfrm>
            <a:off x="764771" y="989003"/>
            <a:ext cx="5602778" cy="307777"/>
          </a:xfrm>
          <a:prstGeom prst="callout1">
            <a:avLst>
              <a:gd name="adj1" fmla="val 114731"/>
              <a:gd name="adj2" fmla="val 30684"/>
              <a:gd name="adj3" fmla="val 665019"/>
              <a:gd name="adj4" fmla="val 30143"/>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WHY DID YOU COME FROM SCHOOL IN SUCH A HURRY?</a:t>
            </a:r>
          </a:p>
        </p:txBody>
      </p:sp>
      <p:sp>
        <p:nvSpPr>
          <p:cNvPr id="6" name="TextBox 5">
            <a:extLst>
              <a:ext uri="{FF2B5EF4-FFF2-40B4-BE49-F238E27FC236}">
                <a16:creationId xmlns:a16="http://schemas.microsoft.com/office/drawing/2014/main" id="{9C92E6A1-D4D2-46A6-5F4A-425954BBACD9}"/>
              </a:ext>
            </a:extLst>
          </p:cNvPr>
          <p:cNvSpPr txBox="1"/>
          <p:nvPr/>
        </p:nvSpPr>
        <p:spPr>
          <a:xfrm>
            <a:off x="3131315" y="2202456"/>
            <a:ext cx="2502065" cy="307777"/>
          </a:xfrm>
          <a:prstGeom prst="callout1">
            <a:avLst>
              <a:gd name="adj1" fmla="val 109450"/>
              <a:gd name="adj2" fmla="val 52389"/>
              <a:gd name="adj3" fmla="val 328597"/>
              <a:gd name="adj4" fmla="val 52951"/>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STOP SHOWING OFF!</a:t>
            </a:r>
          </a:p>
        </p:txBody>
      </p:sp>
    </p:spTree>
    <p:extLst>
      <p:ext uri="{BB962C8B-B14F-4D97-AF65-F5344CB8AC3E}">
        <p14:creationId xmlns:p14="http://schemas.microsoft.com/office/powerpoint/2010/main" val="36599763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B42123E-C522-0C34-43F7-C9BC7474BC20}"/>
              </a:ext>
            </a:extLst>
          </p:cNvPr>
          <p:cNvGrpSpPr/>
          <p:nvPr/>
        </p:nvGrpSpPr>
        <p:grpSpPr>
          <a:xfrm>
            <a:off x="149629" y="1213659"/>
            <a:ext cx="3815542" cy="3233652"/>
            <a:chOff x="299258" y="2119746"/>
            <a:chExt cx="3815542" cy="3233652"/>
          </a:xfrm>
        </p:grpSpPr>
        <p:pic>
          <p:nvPicPr>
            <p:cNvPr id="2" name="Picture 1" descr="Text&#10;&#10;Description automatically generated">
              <a:extLst>
                <a:ext uri="{FF2B5EF4-FFF2-40B4-BE49-F238E27FC236}">
                  <a16:creationId xmlns:a16="http://schemas.microsoft.com/office/drawing/2014/main" id="{C0C62750-DCD6-5C36-28D2-8CFD0976D225}"/>
                </a:ext>
              </a:extLst>
            </p:cNvPr>
            <p:cNvPicPr>
              <a:picLocks noChangeAspect="1"/>
            </p:cNvPicPr>
            <p:nvPr/>
          </p:nvPicPr>
          <p:blipFill rotWithShape="1">
            <a:blip r:embed="rId3">
              <a:extLst>
                <a:ext uri="{28A0092B-C50C-407E-A947-70E740481C1C}">
                  <a14:useLocalDpi xmlns:a14="http://schemas.microsoft.com/office/drawing/2010/main" val="0"/>
                </a:ext>
              </a:extLst>
            </a:blip>
            <a:srcRect l="2576" t="37548" r="49453" b="3512"/>
            <a:stretch/>
          </p:blipFill>
          <p:spPr>
            <a:xfrm>
              <a:off x="299258" y="2119746"/>
              <a:ext cx="3507972" cy="3233652"/>
            </a:xfrm>
            <a:prstGeom prst="rect">
              <a:avLst/>
            </a:prstGeom>
          </p:spPr>
        </p:pic>
        <p:sp>
          <p:nvSpPr>
            <p:cNvPr id="3" name="Oval 2">
              <a:extLst>
                <a:ext uri="{FF2B5EF4-FFF2-40B4-BE49-F238E27FC236}">
                  <a16:creationId xmlns:a16="http://schemas.microsoft.com/office/drawing/2014/main" id="{ECA5EB0D-D9CF-119D-BA39-68713563D0DF}"/>
                </a:ext>
              </a:extLst>
            </p:cNvPr>
            <p:cNvSpPr/>
            <p:nvPr/>
          </p:nvSpPr>
          <p:spPr>
            <a:xfrm>
              <a:off x="3200399" y="3670068"/>
              <a:ext cx="914401" cy="95596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a:extLst>
              <a:ext uri="{FF2B5EF4-FFF2-40B4-BE49-F238E27FC236}">
                <a16:creationId xmlns:a16="http://schemas.microsoft.com/office/drawing/2014/main" id="{F088961F-1683-71E3-CCA6-13DADDA5E83F}"/>
              </a:ext>
            </a:extLst>
          </p:cNvPr>
          <p:cNvSpPr txBox="1"/>
          <p:nvPr/>
        </p:nvSpPr>
        <p:spPr>
          <a:xfrm>
            <a:off x="4051042" y="2683569"/>
            <a:ext cx="3039714" cy="1600438"/>
          </a:xfrm>
          <a:prstGeom prst="callout1">
            <a:avLst>
              <a:gd name="adj1" fmla="val 41977"/>
              <a:gd name="adj2" fmla="val -1875"/>
              <a:gd name="adj3" fmla="val 42135"/>
              <a:gd name="adj4" fmla="val -21441"/>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YES, I DID STORM OFF OF MY OWN PLAYGROUND RATHER QUICKLY… IT MADE ME ANGRY TO SEE THE WAY MY BROTHER, JAMES WINDIBANK, HAS DISMISSED MY CONCERNS.</a:t>
            </a:r>
          </a:p>
        </p:txBody>
      </p:sp>
    </p:spTree>
    <p:extLst>
      <p:ext uri="{BB962C8B-B14F-4D97-AF65-F5344CB8AC3E}">
        <p14:creationId xmlns:p14="http://schemas.microsoft.com/office/powerpoint/2010/main" val="4090920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57FFF3B-892A-491D-C917-32D5684A8EF6}"/>
              </a:ext>
            </a:extLst>
          </p:cNvPr>
          <p:cNvGrpSpPr/>
          <p:nvPr/>
        </p:nvGrpSpPr>
        <p:grpSpPr>
          <a:xfrm>
            <a:off x="182880" y="2556162"/>
            <a:ext cx="6949440" cy="2797234"/>
            <a:chOff x="290945" y="2556162"/>
            <a:chExt cx="6966066" cy="2797234"/>
          </a:xfrm>
        </p:grpSpPr>
        <p:pic>
          <p:nvPicPr>
            <p:cNvPr id="2" name="Picture 1" descr="Diagram&#10;&#10;Description automatically generated">
              <a:extLst>
                <a:ext uri="{FF2B5EF4-FFF2-40B4-BE49-F238E27FC236}">
                  <a16:creationId xmlns:a16="http://schemas.microsoft.com/office/drawing/2014/main" id="{EA8F4BE9-4FDF-B252-360C-9EA31C8E5DCB}"/>
                </a:ext>
              </a:extLst>
            </p:cNvPr>
            <p:cNvPicPr>
              <a:picLocks noChangeAspect="1"/>
            </p:cNvPicPr>
            <p:nvPr/>
          </p:nvPicPr>
          <p:blipFill rotWithShape="1">
            <a:blip r:embed="rId3">
              <a:extLst>
                <a:ext uri="{28A0092B-C50C-407E-A947-70E740481C1C}">
                  <a14:useLocalDpi xmlns:a14="http://schemas.microsoft.com/office/drawing/2010/main" val="0"/>
                </a:ext>
              </a:extLst>
            </a:blip>
            <a:srcRect l="2458" t="61667" r="2281" b="2424"/>
            <a:stretch/>
          </p:blipFill>
          <p:spPr>
            <a:xfrm>
              <a:off x="290945" y="3383280"/>
              <a:ext cx="6966066" cy="1970116"/>
            </a:xfrm>
            <a:prstGeom prst="rect">
              <a:avLst/>
            </a:prstGeom>
          </p:spPr>
        </p:pic>
        <p:sp>
          <p:nvSpPr>
            <p:cNvPr id="3" name="Oval 2">
              <a:extLst>
                <a:ext uri="{FF2B5EF4-FFF2-40B4-BE49-F238E27FC236}">
                  <a16:creationId xmlns:a16="http://schemas.microsoft.com/office/drawing/2014/main" id="{9ED7ADC4-7220-0C84-AC29-6541043AC40E}"/>
                </a:ext>
              </a:extLst>
            </p:cNvPr>
            <p:cNvSpPr/>
            <p:nvPr/>
          </p:nvSpPr>
          <p:spPr>
            <a:xfrm>
              <a:off x="4247802" y="2606039"/>
              <a:ext cx="914401" cy="95596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B9FB1081-9532-27DA-3D49-76FBAFC64690}"/>
                </a:ext>
              </a:extLst>
            </p:cNvPr>
            <p:cNvSpPr/>
            <p:nvPr/>
          </p:nvSpPr>
          <p:spPr>
            <a:xfrm>
              <a:off x="2322020" y="2556162"/>
              <a:ext cx="914401" cy="95596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Box 5">
            <a:extLst>
              <a:ext uri="{FF2B5EF4-FFF2-40B4-BE49-F238E27FC236}">
                <a16:creationId xmlns:a16="http://schemas.microsoft.com/office/drawing/2014/main" id="{AF3CBE91-1FB9-32AE-EF79-C0038817BF04}"/>
              </a:ext>
            </a:extLst>
          </p:cNvPr>
          <p:cNvSpPr txBox="1"/>
          <p:nvPr/>
        </p:nvSpPr>
        <p:spPr>
          <a:xfrm>
            <a:off x="141819" y="908047"/>
            <a:ext cx="6356411" cy="307777"/>
          </a:xfrm>
          <a:prstGeom prst="callout1">
            <a:avLst>
              <a:gd name="adj1" fmla="val 120804"/>
              <a:gd name="adj2" fmla="val 71858"/>
              <a:gd name="adj3" fmla="val 472067"/>
              <a:gd name="adj4" fmla="val 72125"/>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INTERESTING, HE HAS THE SAME GIVEN NAME AS ME.</a:t>
            </a:r>
          </a:p>
        </p:txBody>
      </p:sp>
      <p:sp>
        <p:nvSpPr>
          <p:cNvPr id="7" name="TextBox 6">
            <a:extLst>
              <a:ext uri="{FF2B5EF4-FFF2-40B4-BE49-F238E27FC236}">
                <a16:creationId xmlns:a16="http://schemas.microsoft.com/office/drawing/2014/main" id="{02DBC08E-DFD8-DD92-5B1E-7C67A85580B3}"/>
              </a:ext>
            </a:extLst>
          </p:cNvPr>
          <p:cNvSpPr txBox="1"/>
          <p:nvPr/>
        </p:nvSpPr>
        <p:spPr>
          <a:xfrm>
            <a:off x="2873011" y="2446501"/>
            <a:ext cx="3426781" cy="523220"/>
          </a:xfrm>
          <a:prstGeom prst="callout1">
            <a:avLst>
              <a:gd name="adj1" fmla="val 104775"/>
              <a:gd name="adj2" fmla="val 48234"/>
              <a:gd name="adj3" fmla="val 196177"/>
              <a:gd name="adj4" fmla="val 48484"/>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NOTHING… PROBABLY WON’T BE IMPORTANT FOR YEARS.</a:t>
            </a:r>
          </a:p>
        </p:txBody>
      </p:sp>
      <p:sp>
        <p:nvSpPr>
          <p:cNvPr id="8" name="TextBox 7">
            <a:extLst>
              <a:ext uri="{FF2B5EF4-FFF2-40B4-BE49-F238E27FC236}">
                <a16:creationId xmlns:a16="http://schemas.microsoft.com/office/drawing/2014/main" id="{0301C6BC-233B-0C8A-9337-36A04F4BD86C}"/>
              </a:ext>
            </a:extLst>
          </p:cNvPr>
          <p:cNvSpPr txBox="1"/>
          <p:nvPr/>
        </p:nvSpPr>
        <p:spPr>
          <a:xfrm>
            <a:off x="1636424" y="1651177"/>
            <a:ext cx="1759221" cy="307777"/>
          </a:xfrm>
          <a:prstGeom prst="callout1">
            <a:avLst>
              <a:gd name="adj1" fmla="val 126206"/>
              <a:gd name="adj2" fmla="val 49566"/>
              <a:gd name="adj3" fmla="val 557407"/>
              <a:gd name="adj4" fmla="val 50213"/>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WHAT?</a:t>
            </a:r>
          </a:p>
        </p:txBody>
      </p:sp>
    </p:spTree>
    <p:extLst>
      <p:ext uri="{BB962C8B-B14F-4D97-AF65-F5344CB8AC3E}">
        <p14:creationId xmlns:p14="http://schemas.microsoft.com/office/powerpoint/2010/main" val="14787606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F70BF8B-6524-4C3A-126D-DB5227AFED2F}"/>
              </a:ext>
            </a:extLst>
          </p:cNvPr>
          <p:cNvGrpSpPr/>
          <p:nvPr/>
        </p:nvGrpSpPr>
        <p:grpSpPr>
          <a:xfrm>
            <a:off x="3832166" y="2743200"/>
            <a:ext cx="3341719" cy="2601884"/>
            <a:chOff x="3200399" y="1945177"/>
            <a:chExt cx="3890358" cy="3399907"/>
          </a:xfrm>
        </p:grpSpPr>
        <p:pic>
          <p:nvPicPr>
            <p:cNvPr id="2" name="Picture 1" descr="A picture containing text&#10;&#10;Description automatically generated">
              <a:extLst>
                <a:ext uri="{FF2B5EF4-FFF2-40B4-BE49-F238E27FC236}">
                  <a16:creationId xmlns:a16="http://schemas.microsoft.com/office/drawing/2014/main" id="{7BAA39FD-B89F-80E0-C055-B1F6DFCD3755}"/>
                </a:ext>
              </a:extLst>
            </p:cNvPr>
            <p:cNvPicPr>
              <a:picLocks noChangeAspect="1"/>
            </p:cNvPicPr>
            <p:nvPr/>
          </p:nvPicPr>
          <p:blipFill rotWithShape="1">
            <a:blip r:embed="rId3">
              <a:extLst>
                <a:ext uri="{28A0092B-C50C-407E-A947-70E740481C1C}">
                  <a14:useLocalDpi xmlns:a14="http://schemas.microsoft.com/office/drawing/2010/main" val="0"/>
                </a:ext>
              </a:extLst>
            </a:blip>
            <a:srcRect l="45925" t="34353" r="3034" b="3677"/>
            <a:stretch/>
          </p:blipFill>
          <p:spPr>
            <a:xfrm>
              <a:off x="3358343" y="1945177"/>
              <a:ext cx="3732414" cy="3399907"/>
            </a:xfrm>
            <a:prstGeom prst="rect">
              <a:avLst/>
            </a:prstGeom>
          </p:spPr>
        </p:pic>
        <p:sp>
          <p:nvSpPr>
            <p:cNvPr id="3" name="Oval 2">
              <a:extLst>
                <a:ext uri="{FF2B5EF4-FFF2-40B4-BE49-F238E27FC236}">
                  <a16:creationId xmlns:a16="http://schemas.microsoft.com/office/drawing/2014/main" id="{C9B68CF0-0982-144B-56EE-4AD8C847CCDE}"/>
                </a:ext>
              </a:extLst>
            </p:cNvPr>
            <p:cNvSpPr/>
            <p:nvPr/>
          </p:nvSpPr>
          <p:spPr>
            <a:xfrm>
              <a:off x="3200399" y="3553690"/>
              <a:ext cx="914401" cy="95596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a:extLst>
              <a:ext uri="{FF2B5EF4-FFF2-40B4-BE49-F238E27FC236}">
                <a16:creationId xmlns:a16="http://schemas.microsoft.com/office/drawing/2014/main" id="{7C6F9B68-16E6-4BCC-C8D3-35A9000E3A95}"/>
              </a:ext>
            </a:extLst>
          </p:cNvPr>
          <p:cNvSpPr txBox="1"/>
          <p:nvPr/>
        </p:nvSpPr>
        <p:spPr>
          <a:xfrm>
            <a:off x="2396274" y="875940"/>
            <a:ext cx="4442677" cy="523220"/>
          </a:xfrm>
          <a:prstGeom prst="callout1">
            <a:avLst>
              <a:gd name="adj1" fmla="val 101766"/>
              <a:gd name="adj2" fmla="val 65993"/>
              <a:gd name="adj3" fmla="val 353411"/>
              <a:gd name="adj4" fmla="val 66634"/>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YOUR BROTHER, YOUR STEP-BROTHER SURELY, SINCE THE NAME IS DIFFERENT.</a:t>
            </a:r>
          </a:p>
        </p:txBody>
      </p:sp>
    </p:spTree>
    <p:extLst>
      <p:ext uri="{BB962C8B-B14F-4D97-AF65-F5344CB8AC3E}">
        <p14:creationId xmlns:p14="http://schemas.microsoft.com/office/powerpoint/2010/main" val="13235219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63BC021A-68D7-29AF-BBA9-FFCDD4A3DC67}"/>
              </a:ext>
            </a:extLst>
          </p:cNvPr>
          <p:cNvSpPr txBox="1"/>
          <p:nvPr/>
        </p:nvSpPr>
        <p:spPr>
          <a:xfrm>
            <a:off x="335511" y="370398"/>
            <a:ext cx="6483926" cy="175432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5400" b="1" dirty="0">
                <a:latin typeface="Old English Text MT" panose="03040902040508030806" pitchFamily="66" charset="0"/>
              </a:rPr>
              <a:t>Baker Street </a:t>
            </a:r>
            <a:r>
              <a:rPr lang="en-US" sz="5400" b="1" dirty="0">
                <a:latin typeface="Freestyle Script" panose="030804020302050B0404" pitchFamily="66" charset="0"/>
              </a:rPr>
              <a:t>Elementary</a:t>
            </a:r>
          </a:p>
          <a:p>
            <a:pPr algn="ctr"/>
            <a:r>
              <a:rPr lang="en-US" sz="5400" b="1" dirty="0">
                <a:latin typeface="Freestyle Script" panose="030804020302050B0404" pitchFamily="66" charset="0"/>
              </a:rPr>
              <a:t>“A Case of Ipseity”</a:t>
            </a:r>
          </a:p>
        </p:txBody>
      </p:sp>
      <p:sp>
        <p:nvSpPr>
          <p:cNvPr id="4" name="TextBox 3">
            <a:extLst>
              <a:ext uri="{FF2B5EF4-FFF2-40B4-BE49-F238E27FC236}">
                <a16:creationId xmlns:a16="http://schemas.microsoft.com/office/drawing/2014/main" id="{28BDB98D-B357-D07F-FD28-BE8428B25451}"/>
              </a:ext>
            </a:extLst>
          </p:cNvPr>
          <p:cNvSpPr txBox="1"/>
          <p:nvPr/>
        </p:nvSpPr>
        <p:spPr>
          <a:xfrm>
            <a:off x="414360" y="2869233"/>
            <a:ext cx="6565328" cy="224676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b="1" dirty="0">
                <a:latin typeface="Comic Sans MS" panose="030F0702030302020204" pitchFamily="66" charset="0"/>
              </a:rPr>
              <a:t>Copyright 2019 © by Joe Fay, Rusty Mason, and Steve Mason</a:t>
            </a:r>
          </a:p>
          <a:p>
            <a:endParaRPr lang="en-US" sz="1400" b="1" dirty="0">
              <a:latin typeface="Comic Sans MS" panose="030F0702030302020204" pitchFamily="66" charset="0"/>
            </a:endParaRPr>
          </a:p>
          <a:p>
            <a:r>
              <a:rPr lang="en-US" sz="1400" b="1" dirty="0">
                <a:latin typeface="Comic Sans MS" panose="030F0702030302020204" pitchFamily="66" charset="0"/>
              </a:rPr>
              <a:t>1</a:t>
            </a:r>
            <a:r>
              <a:rPr lang="en-US" sz="1400" b="1" baseline="30000" dirty="0">
                <a:latin typeface="Comic Sans MS" panose="030F0702030302020204" pitchFamily="66" charset="0"/>
              </a:rPr>
              <a:t>st</a:t>
            </a:r>
            <a:r>
              <a:rPr lang="en-US" sz="1400" b="1" dirty="0">
                <a:latin typeface="Comic Sans MS" panose="030F0702030302020204" pitchFamily="66" charset="0"/>
              </a:rPr>
              <a:t> Edition</a:t>
            </a:r>
          </a:p>
          <a:p>
            <a:endParaRPr lang="en-US" sz="1400" b="1" dirty="0">
              <a:latin typeface="Comic Sans MS" panose="030F0702030302020204" pitchFamily="66" charset="0"/>
            </a:endParaRPr>
          </a:p>
          <a:p>
            <a:r>
              <a:rPr lang="en-US" sz="1400" b="1" dirty="0">
                <a:latin typeface="Comic Sans MS" panose="030F0702030302020204" pitchFamily="66" charset="0"/>
              </a:rPr>
              <a:t>Published in Dallas, Texas</a:t>
            </a:r>
          </a:p>
          <a:p>
            <a:endParaRPr lang="en-US" sz="1400" b="1" dirty="0">
              <a:latin typeface="Comic Sans MS" panose="030F0702030302020204" pitchFamily="66" charset="0"/>
            </a:endParaRPr>
          </a:p>
          <a:p>
            <a:r>
              <a:rPr lang="en-US" sz="1400" b="1" dirty="0">
                <a:latin typeface="Comic Sans MS" panose="030F0702030302020204" pitchFamily="66" charset="0"/>
              </a:rPr>
              <a:t>All rights reserved. No part of this book may be reproduced, stored, or transmitted in any form or by any means without prior permission of the authors (which is not that hard to obtain), except for brief excerpts for reviews)</a:t>
            </a:r>
          </a:p>
        </p:txBody>
      </p:sp>
    </p:spTree>
    <p:extLst>
      <p:ext uri="{BB962C8B-B14F-4D97-AF65-F5344CB8AC3E}">
        <p14:creationId xmlns:p14="http://schemas.microsoft.com/office/powerpoint/2010/main" val="2844071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E1611B8-D51E-D81F-46CE-463CEFA09846}"/>
              </a:ext>
            </a:extLst>
          </p:cNvPr>
          <p:cNvGrpSpPr/>
          <p:nvPr/>
        </p:nvGrpSpPr>
        <p:grpSpPr>
          <a:xfrm>
            <a:off x="157942" y="3466403"/>
            <a:ext cx="2610196" cy="1712426"/>
            <a:chOff x="157942" y="3616035"/>
            <a:chExt cx="2610196" cy="1712426"/>
          </a:xfrm>
        </p:grpSpPr>
        <p:pic>
          <p:nvPicPr>
            <p:cNvPr id="2" name="Picture 1" descr="Text, letter&#10;&#10;Description automatically generated">
              <a:extLst>
                <a:ext uri="{FF2B5EF4-FFF2-40B4-BE49-F238E27FC236}">
                  <a16:creationId xmlns:a16="http://schemas.microsoft.com/office/drawing/2014/main" id="{7B20312F-D42C-9B73-0A39-6CC41A5155BD}"/>
                </a:ext>
              </a:extLst>
            </p:cNvPr>
            <p:cNvPicPr>
              <a:picLocks noChangeAspect="1"/>
            </p:cNvPicPr>
            <p:nvPr/>
          </p:nvPicPr>
          <p:blipFill rotWithShape="1">
            <a:blip r:embed="rId3">
              <a:extLst>
                <a:ext uri="{28A0092B-C50C-407E-A947-70E740481C1C}">
                  <a14:useLocalDpi xmlns:a14="http://schemas.microsoft.com/office/drawing/2010/main" val="0"/>
                </a:ext>
              </a:extLst>
            </a:blip>
            <a:srcRect l="2125" t="67273" r="71843" b="2879"/>
            <a:stretch/>
          </p:blipFill>
          <p:spPr>
            <a:xfrm>
              <a:off x="157942" y="3690851"/>
              <a:ext cx="1903614" cy="1637610"/>
            </a:xfrm>
            <a:prstGeom prst="rect">
              <a:avLst/>
            </a:prstGeom>
          </p:spPr>
        </p:pic>
        <p:sp>
          <p:nvSpPr>
            <p:cNvPr id="3" name="Oval 2">
              <a:extLst>
                <a:ext uri="{FF2B5EF4-FFF2-40B4-BE49-F238E27FC236}">
                  <a16:creationId xmlns:a16="http://schemas.microsoft.com/office/drawing/2014/main" id="{9C1BDACF-4A02-3B19-AF06-B9E379A2517C}"/>
                </a:ext>
              </a:extLst>
            </p:cNvPr>
            <p:cNvSpPr/>
            <p:nvPr/>
          </p:nvSpPr>
          <p:spPr>
            <a:xfrm>
              <a:off x="1853737" y="3616035"/>
              <a:ext cx="914401" cy="95596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2632BBEB-0BA1-02F5-6E2D-C89AC3C3CAAC}"/>
                </a:ext>
              </a:extLst>
            </p:cNvPr>
            <p:cNvSpPr/>
            <p:nvPr/>
          </p:nvSpPr>
          <p:spPr>
            <a:xfrm>
              <a:off x="1773380" y="4242260"/>
              <a:ext cx="914401" cy="95596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Box 5">
            <a:extLst>
              <a:ext uri="{FF2B5EF4-FFF2-40B4-BE49-F238E27FC236}">
                <a16:creationId xmlns:a16="http://schemas.microsoft.com/office/drawing/2014/main" id="{2A770704-D3FF-AF1B-FBBA-81903BBFEEAF}"/>
              </a:ext>
            </a:extLst>
          </p:cNvPr>
          <p:cNvSpPr txBox="1"/>
          <p:nvPr/>
        </p:nvSpPr>
        <p:spPr>
          <a:xfrm>
            <a:off x="241069" y="816509"/>
            <a:ext cx="5760720" cy="954107"/>
          </a:xfrm>
          <a:prstGeom prst="callout1">
            <a:avLst>
              <a:gd name="adj1" fmla="val 111930"/>
              <a:gd name="adj2" fmla="val 17515"/>
              <a:gd name="adj3" fmla="val 258254"/>
              <a:gd name="adj4" fmla="val 16474"/>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YES, MY STEP-BROTHER… I CALL HIM BROTHER, AS HE HAS BEEN WITH US FOR OVER FIVE YEARS… MY PARENTS AGREED TO TAKE HIM UNDER A WARDSHIP AFTER HIS PARENTS ABANDONED HIM AND WENT TO AMERICA.</a:t>
            </a:r>
          </a:p>
        </p:txBody>
      </p:sp>
      <p:sp>
        <p:nvSpPr>
          <p:cNvPr id="7" name="TextBox 6">
            <a:extLst>
              <a:ext uri="{FF2B5EF4-FFF2-40B4-BE49-F238E27FC236}">
                <a16:creationId xmlns:a16="http://schemas.microsoft.com/office/drawing/2014/main" id="{19B82FFB-ACA0-C7FD-B675-41ED181C9D38}"/>
              </a:ext>
            </a:extLst>
          </p:cNvPr>
          <p:cNvSpPr txBox="1"/>
          <p:nvPr/>
        </p:nvSpPr>
        <p:spPr>
          <a:xfrm>
            <a:off x="3746265" y="4057537"/>
            <a:ext cx="2784762" cy="954107"/>
          </a:xfrm>
          <a:prstGeom prst="callout1">
            <a:avLst>
              <a:gd name="adj1" fmla="val 46171"/>
              <a:gd name="adj2" fmla="val -57670"/>
              <a:gd name="adj3" fmla="val 48482"/>
              <a:gd name="adj4" fmla="val 149"/>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MY BROTHER ATTENDS YOUR SCHOOL… I BELIEVE HE IS A YEAR BEHIND YOU, MASTER HOLMES.</a:t>
            </a:r>
          </a:p>
        </p:txBody>
      </p:sp>
    </p:spTree>
    <p:extLst>
      <p:ext uri="{BB962C8B-B14F-4D97-AF65-F5344CB8AC3E}">
        <p14:creationId xmlns:p14="http://schemas.microsoft.com/office/powerpoint/2010/main" val="22905379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25005524-8F32-1170-DF5D-E35C809EEF84}"/>
              </a:ext>
            </a:extLst>
          </p:cNvPr>
          <p:cNvPicPr>
            <a:picLocks noChangeAspect="1"/>
          </p:cNvPicPr>
          <p:nvPr/>
        </p:nvPicPr>
        <p:blipFill rotWithShape="1">
          <a:blip r:embed="rId3">
            <a:extLst>
              <a:ext uri="{28A0092B-C50C-407E-A947-70E740481C1C}">
                <a14:useLocalDpi xmlns:a14="http://schemas.microsoft.com/office/drawing/2010/main" val="0"/>
              </a:ext>
            </a:extLst>
          </a:blip>
          <a:srcRect l="2955" t="51612" r="2387" b="1364"/>
          <a:stretch/>
        </p:blipFill>
        <p:spPr>
          <a:xfrm>
            <a:off x="182880" y="2809701"/>
            <a:ext cx="6949440" cy="2590154"/>
          </a:xfrm>
          <a:prstGeom prst="rect">
            <a:avLst/>
          </a:prstGeom>
        </p:spPr>
      </p:pic>
      <p:sp>
        <p:nvSpPr>
          <p:cNvPr id="3" name="TextBox 2">
            <a:extLst>
              <a:ext uri="{FF2B5EF4-FFF2-40B4-BE49-F238E27FC236}">
                <a16:creationId xmlns:a16="http://schemas.microsoft.com/office/drawing/2014/main" id="{68921978-6D85-EFF6-14B4-418BF5BD69C5}"/>
              </a:ext>
            </a:extLst>
          </p:cNvPr>
          <p:cNvSpPr txBox="1"/>
          <p:nvPr/>
        </p:nvSpPr>
        <p:spPr>
          <a:xfrm>
            <a:off x="324197" y="988900"/>
            <a:ext cx="5710843" cy="738664"/>
          </a:xfrm>
          <a:prstGeom prst="callout1">
            <a:avLst>
              <a:gd name="adj1" fmla="val 104019"/>
              <a:gd name="adj2" fmla="val 38872"/>
              <a:gd name="adj3" fmla="val 257031"/>
              <a:gd name="adj4" fmla="val 38221"/>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YOU HAVE MADE YOUR POSITION VERY CLEAR TO ME… THIS IS MY FRIEND, MASTER WATSON, BEFORE WHOM YOU CAN SPEAK AS FREELY AS BEFORE MYSELF.</a:t>
            </a:r>
          </a:p>
        </p:txBody>
      </p:sp>
    </p:spTree>
    <p:extLst>
      <p:ext uri="{BB962C8B-B14F-4D97-AF65-F5344CB8AC3E}">
        <p14:creationId xmlns:p14="http://schemas.microsoft.com/office/powerpoint/2010/main" val="20739688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7113D6A-8BCD-E233-CA88-D920EDEA04E9}"/>
              </a:ext>
            </a:extLst>
          </p:cNvPr>
          <p:cNvGrpSpPr/>
          <p:nvPr/>
        </p:nvGrpSpPr>
        <p:grpSpPr>
          <a:xfrm>
            <a:off x="182880" y="2265217"/>
            <a:ext cx="6949440" cy="3054928"/>
            <a:chOff x="257696" y="2265217"/>
            <a:chExt cx="6858000" cy="3054928"/>
          </a:xfrm>
        </p:grpSpPr>
        <p:pic>
          <p:nvPicPr>
            <p:cNvPr id="2" name="Picture 1" descr="Diagram, engineering drawing&#10;&#10;Description automatically generated">
              <a:extLst>
                <a:ext uri="{FF2B5EF4-FFF2-40B4-BE49-F238E27FC236}">
                  <a16:creationId xmlns:a16="http://schemas.microsoft.com/office/drawing/2014/main" id="{CD0C985A-0D04-00CE-F497-D70E3180908E}"/>
                </a:ext>
              </a:extLst>
            </p:cNvPr>
            <p:cNvPicPr>
              <a:picLocks noChangeAspect="1"/>
            </p:cNvPicPr>
            <p:nvPr/>
          </p:nvPicPr>
          <p:blipFill rotWithShape="1">
            <a:blip r:embed="rId3">
              <a:extLst>
                <a:ext uri="{28A0092B-C50C-407E-A947-70E740481C1C}">
                  <a14:useLocalDpi xmlns:a14="http://schemas.microsoft.com/office/drawing/2010/main" val="0"/>
                </a:ext>
              </a:extLst>
            </a:blip>
            <a:srcRect l="3489" t="55000" r="2728" b="3030"/>
            <a:stretch/>
          </p:blipFill>
          <p:spPr>
            <a:xfrm>
              <a:off x="257696" y="3017520"/>
              <a:ext cx="6858000" cy="2302625"/>
            </a:xfrm>
            <a:prstGeom prst="rect">
              <a:avLst/>
            </a:prstGeom>
          </p:spPr>
        </p:pic>
        <p:sp>
          <p:nvSpPr>
            <p:cNvPr id="3" name="Oval 2">
              <a:extLst>
                <a:ext uri="{FF2B5EF4-FFF2-40B4-BE49-F238E27FC236}">
                  <a16:creationId xmlns:a16="http://schemas.microsoft.com/office/drawing/2014/main" id="{6CDCF027-C242-DEF2-34CD-EA3B229973D4}"/>
                </a:ext>
              </a:extLst>
            </p:cNvPr>
            <p:cNvSpPr/>
            <p:nvPr/>
          </p:nvSpPr>
          <p:spPr>
            <a:xfrm>
              <a:off x="897773" y="2265217"/>
              <a:ext cx="914401" cy="95596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a:extLst>
              <a:ext uri="{FF2B5EF4-FFF2-40B4-BE49-F238E27FC236}">
                <a16:creationId xmlns:a16="http://schemas.microsoft.com/office/drawing/2014/main" id="{FD7D5C62-B221-8A0A-5029-555809A1C003}"/>
              </a:ext>
            </a:extLst>
          </p:cNvPr>
          <p:cNvSpPr txBox="1"/>
          <p:nvPr/>
        </p:nvSpPr>
        <p:spPr>
          <a:xfrm>
            <a:off x="341064" y="1342408"/>
            <a:ext cx="3178205" cy="307777"/>
          </a:xfrm>
          <a:prstGeom prst="callout1">
            <a:avLst>
              <a:gd name="adj1" fmla="val 103497"/>
              <a:gd name="adj2" fmla="val 20274"/>
              <a:gd name="adj3" fmla="val 563168"/>
              <a:gd name="adj4" fmla="val 20582"/>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WHAT ABOUT THE OTHER?</a:t>
            </a:r>
          </a:p>
        </p:txBody>
      </p:sp>
      <p:sp>
        <p:nvSpPr>
          <p:cNvPr id="6" name="TextBox 5">
            <a:extLst>
              <a:ext uri="{FF2B5EF4-FFF2-40B4-BE49-F238E27FC236}">
                <a16:creationId xmlns:a16="http://schemas.microsoft.com/office/drawing/2014/main" id="{A2837D18-D554-A82D-A3F4-0ABFEE06A531}"/>
              </a:ext>
            </a:extLst>
          </p:cNvPr>
          <p:cNvSpPr txBox="1"/>
          <p:nvPr/>
        </p:nvSpPr>
        <p:spPr>
          <a:xfrm>
            <a:off x="1463467" y="2171556"/>
            <a:ext cx="3074854" cy="307777"/>
          </a:xfrm>
          <a:prstGeom prst="callout1">
            <a:avLst>
              <a:gd name="adj1" fmla="val 103812"/>
              <a:gd name="adj2" fmla="val 34819"/>
              <a:gd name="adj3" fmla="val 284682"/>
              <a:gd name="adj4" fmla="val 35135"/>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HE’S MOSTLY HARMLESS.</a:t>
            </a:r>
          </a:p>
        </p:txBody>
      </p:sp>
    </p:spTree>
    <p:extLst>
      <p:ext uri="{BB962C8B-B14F-4D97-AF65-F5344CB8AC3E}">
        <p14:creationId xmlns:p14="http://schemas.microsoft.com/office/powerpoint/2010/main" val="26592686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3729A1D5-F098-95D3-5240-7DCAFCA933E0}"/>
              </a:ext>
            </a:extLst>
          </p:cNvPr>
          <p:cNvPicPr>
            <a:picLocks noChangeAspect="1"/>
          </p:cNvPicPr>
          <p:nvPr/>
        </p:nvPicPr>
        <p:blipFill rotWithShape="1">
          <a:blip r:embed="rId3">
            <a:extLst>
              <a:ext uri="{28A0092B-C50C-407E-A947-70E740481C1C}">
                <a14:useLocalDpi xmlns:a14="http://schemas.microsoft.com/office/drawing/2010/main" val="0"/>
              </a:ext>
            </a:extLst>
          </a:blip>
          <a:srcRect l="5666" t="13635" r="5098" b="13031"/>
          <a:stretch/>
        </p:blipFill>
        <p:spPr>
          <a:xfrm>
            <a:off x="182880" y="600825"/>
            <a:ext cx="6949440" cy="4284750"/>
          </a:xfrm>
          <a:prstGeom prst="rect">
            <a:avLst/>
          </a:prstGeom>
        </p:spPr>
      </p:pic>
    </p:spTree>
    <p:extLst>
      <p:ext uri="{BB962C8B-B14F-4D97-AF65-F5344CB8AC3E}">
        <p14:creationId xmlns:p14="http://schemas.microsoft.com/office/powerpoint/2010/main" val="40925857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9EAC3DC1-A0DD-2814-4517-D7E90E325316}"/>
              </a:ext>
            </a:extLst>
          </p:cNvPr>
          <p:cNvPicPr>
            <a:picLocks noChangeAspect="1"/>
          </p:cNvPicPr>
          <p:nvPr/>
        </p:nvPicPr>
        <p:blipFill rotWithShape="1">
          <a:blip r:embed="rId3">
            <a:extLst>
              <a:ext uri="{28A0092B-C50C-407E-A947-70E740481C1C}">
                <a14:useLocalDpi xmlns:a14="http://schemas.microsoft.com/office/drawing/2010/main" val="0"/>
              </a:ext>
            </a:extLst>
          </a:blip>
          <a:srcRect l="2706" t="37872" r="50005" b="1673"/>
          <a:stretch/>
        </p:blipFill>
        <p:spPr>
          <a:xfrm>
            <a:off x="108065" y="2627639"/>
            <a:ext cx="2867891" cy="2750695"/>
          </a:xfrm>
          <a:prstGeom prst="rect">
            <a:avLst/>
          </a:prstGeom>
        </p:spPr>
      </p:pic>
      <p:sp>
        <p:nvSpPr>
          <p:cNvPr id="3" name="TextBox 2">
            <a:extLst>
              <a:ext uri="{FF2B5EF4-FFF2-40B4-BE49-F238E27FC236}">
                <a16:creationId xmlns:a16="http://schemas.microsoft.com/office/drawing/2014/main" id="{A061F085-DE0B-B0BB-1918-276C5B21C25A}"/>
              </a:ext>
            </a:extLst>
          </p:cNvPr>
          <p:cNvSpPr txBox="1"/>
          <p:nvPr/>
        </p:nvSpPr>
        <p:spPr>
          <a:xfrm>
            <a:off x="191194" y="713450"/>
            <a:ext cx="5020886" cy="738664"/>
          </a:xfrm>
          <a:prstGeom prst="callout1">
            <a:avLst>
              <a:gd name="adj1" fmla="val 115577"/>
              <a:gd name="adj2" fmla="val 29397"/>
              <a:gd name="adj3" fmla="val 261880"/>
              <a:gd name="adj4" fmla="val 29286"/>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TO CONTINUE MY STORY… I HAVE TWO UNCLES, RICHARD AND GEORGE, WHO TOOK OVER THE FAMILY BUSINESS A FEW YEARS AGO.</a:t>
            </a:r>
          </a:p>
        </p:txBody>
      </p:sp>
    </p:spTree>
    <p:extLst>
      <p:ext uri="{BB962C8B-B14F-4D97-AF65-F5344CB8AC3E}">
        <p14:creationId xmlns:p14="http://schemas.microsoft.com/office/powerpoint/2010/main" val="18951026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CBCD44D-1AEC-AFE5-F84D-35FDDDFF60DC}"/>
              </a:ext>
            </a:extLst>
          </p:cNvPr>
          <p:cNvGrpSpPr/>
          <p:nvPr/>
        </p:nvGrpSpPr>
        <p:grpSpPr>
          <a:xfrm>
            <a:off x="182880" y="1753984"/>
            <a:ext cx="6949440" cy="3624350"/>
            <a:chOff x="157942" y="1596043"/>
            <a:chExt cx="6882938" cy="3624350"/>
          </a:xfrm>
        </p:grpSpPr>
        <p:pic>
          <p:nvPicPr>
            <p:cNvPr id="2" name="Picture 1" descr="Diagram&#10;&#10;Description automatically generated">
              <a:extLst>
                <a:ext uri="{FF2B5EF4-FFF2-40B4-BE49-F238E27FC236}">
                  <a16:creationId xmlns:a16="http://schemas.microsoft.com/office/drawing/2014/main" id="{1AB4DF11-FF55-2036-540E-62878D45E211}"/>
                </a:ext>
              </a:extLst>
            </p:cNvPr>
            <p:cNvPicPr>
              <a:picLocks noChangeAspect="1"/>
            </p:cNvPicPr>
            <p:nvPr/>
          </p:nvPicPr>
          <p:blipFill rotWithShape="1">
            <a:blip r:embed="rId3">
              <a:extLst>
                <a:ext uri="{28A0092B-C50C-407E-A947-70E740481C1C}">
                  <a14:useLocalDpi xmlns:a14="http://schemas.microsoft.com/office/drawing/2010/main" val="0"/>
                </a:ext>
              </a:extLst>
            </a:blip>
            <a:srcRect l="2126" t="35138" r="3750" b="6225"/>
            <a:stretch/>
          </p:blipFill>
          <p:spPr>
            <a:xfrm>
              <a:off x="157942" y="2003366"/>
              <a:ext cx="6882938" cy="3217027"/>
            </a:xfrm>
            <a:prstGeom prst="rect">
              <a:avLst/>
            </a:prstGeom>
          </p:spPr>
        </p:pic>
        <p:sp>
          <p:nvSpPr>
            <p:cNvPr id="3" name="Oval 2">
              <a:extLst>
                <a:ext uri="{FF2B5EF4-FFF2-40B4-BE49-F238E27FC236}">
                  <a16:creationId xmlns:a16="http://schemas.microsoft.com/office/drawing/2014/main" id="{BDF17DD8-2550-64E3-1ED6-4DFB3BC2BCC5}"/>
                </a:ext>
              </a:extLst>
            </p:cNvPr>
            <p:cNvSpPr/>
            <p:nvPr/>
          </p:nvSpPr>
          <p:spPr>
            <a:xfrm>
              <a:off x="5029199" y="1596043"/>
              <a:ext cx="914401" cy="95596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a:extLst>
              <a:ext uri="{FF2B5EF4-FFF2-40B4-BE49-F238E27FC236}">
                <a16:creationId xmlns:a16="http://schemas.microsoft.com/office/drawing/2014/main" id="{55D5F2E0-CE94-3C6D-BF82-B56F59E05674}"/>
              </a:ext>
            </a:extLst>
          </p:cNvPr>
          <p:cNvSpPr txBox="1"/>
          <p:nvPr/>
        </p:nvSpPr>
        <p:spPr>
          <a:xfrm>
            <a:off x="1870364" y="779094"/>
            <a:ext cx="5143722" cy="615553"/>
          </a:xfrm>
          <a:prstGeom prst="callout1">
            <a:avLst>
              <a:gd name="adj1" fmla="val 62735"/>
              <a:gd name="adj2" fmla="val 85918"/>
              <a:gd name="adj3" fmla="val 209245"/>
              <a:gd name="adj4" fmla="val 86138"/>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WAIT… RICHARD… GEORGE… IS THEIR LAST NAME </a:t>
            </a:r>
            <a:r>
              <a:rPr lang="en-US" sz="2000" b="1" i="1" dirty="0">
                <a:latin typeface="Comic Sans MS" panose="030F0702030302020204" pitchFamily="66" charset="0"/>
              </a:rPr>
              <a:t>CADBURY?</a:t>
            </a:r>
            <a:endParaRPr lang="en-US" sz="1400" b="1" i="1" dirty="0">
              <a:latin typeface="Comic Sans MS" panose="030F0702030302020204" pitchFamily="66" charset="0"/>
            </a:endParaRPr>
          </a:p>
        </p:txBody>
      </p:sp>
    </p:spTree>
    <p:extLst>
      <p:ext uri="{BB962C8B-B14F-4D97-AF65-F5344CB8AC3E}">
        <p14:creationId xmlns:p14="http://schemas.microsoft.com/office/powerpoint/2010/main" val="17184758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D920409-712A-1C8E-3658-A50DD262D4C3}"/>
              </a:ext>
            </a:extLst>
          </p:cNvPr>
          <p:cNvGrpSpPr/>
          <p:nvPr/>
        </p:nvGrpSpPr>
        <p:grpSpPr>
          <a:xfrm>
            <a:off x="182880" y="2107275"/>
            <a:ext cx="6949440" cy="3204558"/>
            <a:chOff x="315885" y="2107275"/>
            <a:chExt cx="6882938" cy="3204558"/>
          </a:xfrm>
        </p:grpSpPr>
        <p:pic>
          <p:nvPicPr>
            <p:cNvPr id="2" name="Picture 1" descr="Diagram&#10;&#10;Description automatically generated">
              <a:extLst>
                <a:ext uri="{FF2B5EF4-FFF2-40B4-BE49-F238E27FC236}">
                  <a16:creationId xmlns:a16="http://schemas.microsoft.com/office/drawing/2014/main" id="{577EDEDD-6DBA-B4C2-B5C2-653BA39A82C6}"/>
                </a:ext>
              </a:extLst>
            </p:cNvPr>
            <p:cNvPicPr>
              <a:picLocks noChangeAspect="1"/>
            </p:cNvPicPr>
            <p:nvPr/>
          </p:nvPicPr>
          <p:blipFill rotWithShape="1">
            <a:blip r:embed="rId3">
              <a:extLst>
                <a:ext uri="{28A0092B-C50C-407E-A947-70E740481C1C}">
                  <a14:useLocalDpi xmlns:a14="http://schemas.microsoft.com/office/drawing/2010/main" val="0"/>
                </a:ext>
              </a:extLst>
            </a:blip>
            <a:srcRect l="2923" t="52878" r="2953" b="3182"/>
            <a:stretch/>
          </p:blipFill>
          <p:spPr>
            <a:xfrm>
              <a:off x="315885" y="2901142"/>
              <a:ext cx="6882938" cy="2410691"/>
            </a:xfrm>
            <a:prstGeom prst="rect">
              <a:avLst/>
            </a:prstGeom>
          </p:spPr>
        </p:pic>
        <p:sp>
          <p:nvSpPr>
            <p:cNvPr id="3" name="Oval 2">
              <a:extLst>
                <a:ext uri="{FF2B5EF4-FFF2-40B4-BE49-F238E27FC236}">
                  <a16:creationId xmlns:a16="http://schemas.microsoft.com/office/drawing/2014/main" id="{9DB93936-7A2D-8EA1-A1E9-23D381381306}"/>
                </a:ext>
              </a:extLst>
            </p:cNvPr>
            <p:cNvSpPr/>
            <p:nvPr/>
          </p:nvSpPr>
          <p:spPr>
            <a:xfrm>
              <a:off x="914398" y="2107275"/>
              <a:ext cx="914401" cy="95596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5DB91C1C-245B-6C4C-046F-2673641EA0F1}"/>
                </a:ext>
              </a:extLst>
            </p:cNvPr>
            <p:cNvSpPr/>
            <p:nvPr/>
          </p:nvSpPr>
          <p:spPr>
            <a:xfrm>
              <a:off x="5073532" y="2193173"/>
              <a:ext cx="914401" cy="95596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Box 5">
            <a:extLst>
              <a:ext uri="{FF2B5EF4-FFF2-40B4-BE49-F238E27FC236}">
                <a16:creationId xmlns:a16="http://schemas.microsoft.com/office/drawing/2014/main" id="{D0EAF013-A824-345F-9DE2-EB4C7A8C6779}"/>
              </a:ext>
            </a:extLst>
          </p:cNvPr>
          <p:cNvSpPr txBox="1"/>
          <p:nvPr/>
        </p:nvSpPr>
        <p:spPr>
          <a:xfrm>
            <a:off x="465513" y="941244"/>
            <a:ext cx="5848897" cy="307777"/>
          </a:xfrm>
          <a:prstGeom prst="callout1">
            <a:avLst>
              <a:gd name="adj1" fmla="val 114052"/>
              <a:gd name="adj2" fmla="val 11564"/>
              <a:gd name="adj3" fmla="val 691552"/>
              <a:gd name="adj4" fmla="val 10331"/>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WHY, YES, IT IS… THEY ARE MY MOTHER’S BROTHERS.</a:t>
            </a:r>
          </a:p>
        </p:txBody>
      </p:sp>
      <p:sp>
        <p:nvSpPr>
          <p:cNvPr id="7" name="TextBox 6">
            <a:extLst>
              <a:ext uri="{FF2B5EF4-FFF2-40B4-BE49-F238E27FC236}">
                <a16:creationId xmlns:a16="http://schemas.microsoft.com/office/drawing/2014/main" id="{EA392956-9D8C-5DA2-5937-FD1B612026A3}"/>
              </a:ext>
            </a:extLst>
          </p:cNvPr>
          <p:cNvSpPr txBox="1"/>
          <p:nvPr/>
        </p:nvSpPr>
        <p:spPr>
          <a:xfrm>
            <a:off x="2818015" y="1851813"/>
            <a:ext cx="4045036" cy="307777"/>
          </a:xfrm>
          <a:prstGeom prst="callout1">
            <a:avLst>
              <a:gd name="adj1" fmla="val 93301"/>
              <a:gd name="adj2" fmla="val 82011"/>
              <a:gd name="adj3" fmla="val 350657"/>
              <a:gd name="adj4" fmla="val 82010"/>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I BELIEVE I AM IN LOVE WITH YOU.</a:t>
            </a:r>
          </a:p>
        </p:txBody>
      </p:sp>
    </p:spTree>
    <p:extLst>
      <p:ext uri="{BB962C8B-B14F-4D97-AF65-F5344CB8AC3E}">
        <p14:creationId xmlns:p14="http://schemas.microsoft.com/office/powerpoint/2010/main" val="560295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4FD3C37-A0E6-ACB7-9DAD-ADABD6028BBA}"/>
              </a:ext>
            </a:extLst>
          </p:cNvPr>
          <p:cNvGrpSpPr/>
          <p:nvPr/>
        </p:nvGrpSpPr>
        <p:grpSpPr>
          <a:xfrm>
            <a:off x="3158834" y="2236124"/>
            <a:ext cx="4031674" cy="3142212"/>
            <a:chOff x="3200399" y="2086495"/>
            <a:chExt cx="4031674" cy="3142212"/>
          </a:xfrm>
        </p:grpSpPr>
        <p:pic>
          <p:nvPicPr>
            <p:cNvPr id="2" name="Picture 1" descr="A cartoon of a person&#10;&#10;Description automatically generated with low confidence">
              <a:extLst>
                <a:ext uri="{FF2B5EF4-FFF2-40B4-BE49-F238E27FC236}">
                  <a16:creationId xmlns:a16="http://schemas.microsoft.com/office/drawing/2014/main" id="{D2056A03-E6B7-1F33-45CD-AEA33F66B5B3}"/>
                </a:ext>
              </a:extLst>
            </p:cNvPr>
            <p:cNvPicPr>
              <a:picLocks noChangeAspect="1"/>
            </p:cNvPicPr>
            <p:nvPr/>
          </p:nvPicPr>
          <p:blipFill rotWithShape="1">
            <a:blip r:embed="rId3">
              <a:extLst>
                <a:ext uri="{28A0092B-C50C-407E-A947-70E740481C1C}">
                  <a14:useLocalDpi xmlns:a14="http://schemas.microsoft.com/office/drawing/2010/main" val="0"/>
                </a:ext>
              </a:extLst>
            </a:blip>
            <a:srcRect l="48502" t="38031" r="2617" b="4697"/>
            <a:stretch/>
          </p:blipFill>
          <p:spPr>
            <a:xfrm>
              <a:off x="3657600" y="2086495"/>
              <a:ext cx="3574473" cy="3142212"/>
            </a:xfrm>
            <a:prstGeom prst="rect">
              <a:avLst/>
            </a:prstGeom>
          </p:spPr>
        </p:pic>
        <p:sp>
          <p:nvSpPr>
            <p:cNvPr id="3" name="Oval 2">
              <a:extLst>
                <a:ext uri="{FF2B5EF4-FFF2-40B4-BE49-F238E27FC236}">
                  <a16:creationId xmlns:a16="http://schemas.microsoft.com/office/drawing/2014/main" id="{B5D6F82A-45FB-7BC6-F41B-327F2E6E67E6}"/>
                </a:ext>
              </a:extLst>
            </p:cNvPr>
            <p:cNvSpPr/>
            <p:nvPr/>
          </p:nvSpPr>
          <p:spPr>
            <a:xfrm>
              <a:off x="3200399" y="2776449"/>
              <a:ext cx="914401" cy="95596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a:extLst>
              <a:ext uri="{FF2B5EF4-FFF2-40B4-BE49-F238E27FC236}">
                <a16:creationId xmlns:a16="http://schemas.microsoft.com/office/drawing/2014/main" id="{B020DF6D-1B87-657F-A425-54B5DACD1D97}"/>
              </a:ext>
            </a:extLst>
          </p:cNvPr>
          <p:cNvSpPr txBox="1"/>
          <p:nvPr/>
        </p:nvSpPr>
        <p:spPr>
          <a:xfrm>
            <a:off x="199505" y="585942"/>
            <a:ext cx="6458991" cy="307777"/>
          </a:xfrm>
          <a:prstGeom prst="callout1">
            <a:avLst>
              <a:gd name="adj1" fmla="val 142076"/>
              <a:gd name="adj2" fmla="val 78636"/>
              <a:gd name="adj3" fmla="val 522401"/>
              <a:gd name="adj4" fmla="val 78521"/>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SETTLE DOWN, STAMFORD… PRAY PROCEED, MISS SUTHERLAND.</a:t>
            </a:r>
          </a:p>
        </p:txBody>
      </p:sp>
    </p:spTree>
    <p:extLst>
      <p:ext uri="{BB962C8B-B14F-4D97-AF65-F5344CB8AC3E}">
        <p14:creationId xmlns:p14="http://schemas.microsoft.com/office/powerpoint/2010/main" val="21785783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CB8E887-1A5D-A909-E2BB-54DCF241830D}"/>
              </a:ext>
            </a:extLst>
          </p:cNvPr>
          <p:cNvGrpSpPr/>
          <p:nvPr/>
        </p:nvGrpSpPr>
        <p:grpSpPr>
          <a:xfrm>
            <a:off x="182880" y="2215339"/>
            <a:ext cx="6949440" cy="3121431"/>
            <a:chOff x="207818" y="1251064"/>
            <a:chExt cx="6916189" cy="3121431"/>
          </a:xfrm>
        </p:grpSpPr>
        <p:pic>
          <p:nvPicPr>
            <p:cNvPr id="2" name="Picture 1" descr="Diagram&#10;&#10;Description automatically generated">
              <a:extLst>
                <a:ext uri="{FF2B5EF4-FFF2-40B4-BE49-F238E27FC236}">
                  <a16:creationId xmlns:a16="http://schemas.microsoft.com/office/drawing/2014/main" id="{3B46C5D7-FFB0-0919-1EE6-6FFDAA7E0A37}"/>
                </a:ext>
              </a:extLst>
            </p:cNvPr>
            <p:cNvPicPr>
              <a:picLocks noChangeAspect="1"/>
            </p:cNvPicPr>
            <p:nvPr/>
          </p:nvPicPr>
          <p:blipFill rotWithShape="1">
            <a:blip r:embed="rId3">
              <a:extLst>
                <a:ext uri="{28A0092B-C50C-407E-A947-70E740481C1C}">
                  <a14:useLocalDpi xmlns:a14="http://schemas.microsoft.com/office/drawing/2010/main" val="0"/>
                </a:ext>
              </a:extLst>
            </a:blip>
            <a:srcRect l="2807" t="34848" r="2614" b="20303"/>
            <a:stretch/>
          </p:blipFill>
          <p:spPr>
            <a:xfrm>
              <a:off x="207818" y="1911926"/>
              <a:ext cx="6916189" cy="2460569"/>
            </a:xfrm>
            <a:prstGeom prst="rect">
              <a:avLst/>
            </a:prstGeom>
          </p:spPr>
        </p:pic>
        <p:sp>
          <p:nvSpPr>
            <p:cNvPr id="3" name="Oval 2">
              <a:extLst>
                <a:ext uri="{FF2B5EF4-FFF2-40B4-BE49-F238E27FC236}">
                  <a16:creationId xmlns:a16="http://schemas.microsoft.com/office/drawing/2014/main" id="{122794D9-8AC9-2325-FE1A-5308D5256BA4}"/>
                </a:ext>
              </a:extLst>
            </p:cNvPr>
            <p:cNvSpPr/>
            <p:nvPr/>
          </p:nvSpPr>
          <p:spPr>
            <a:xfrm>
              <a:off x="1280158" y="1251064"/>
              <a:ext cx="914401" cy="95596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a:extLst>
              <a:ext uri="{FF2B5EF4-FFF2-40B4-BE49-F238E27FC236}">
                <a16:creationId xmlns:a16="http://schemas.microsoft.com/office/drawing/2014/main" id="{1362B1DB-5100-C773-E5E3-C17A10A2759E}"/>
              </a:ext>
            </a:extLst>
          </p:cNvPr>
          <p:cNvSpPr txBox="1"/>
          <p:nvPr/>
        </p:nvSpPr>
        <p:spPr>
          <a:xfrm>
            <a:off x="288412" y="1013241"/>
            <a:ext cx="5746627" cy="738664"/>
          </a:xfrm>
          <a:prstGeom prst="callout1">
            <a:avLst>
              <a:gd name="adj1" fmla="val 105937"/>
              <a:gd name="adj2" fmla="val 14173"/>
              <a:gd name="adj3" fmla="val 272166"/>
              <a:gd name="adj4" fmla="val 13532"/>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YES, MY FAMILY ARE CONFECTIONERS OF CHOCOLATE DELIGHTS… SINCE MY UNCLES HAVE TAKEN OVER, THEY HAVE WORKED HARD TO IMPROVE THE PRODUCT LINE.</a:t>
            </a:r>
          </a:p>
        </p:txBody>
      </p:sp>
    </p:spTree>
    <p:extLst>
      <p:ext uri="{BB962C8B-B14F-4D97-AF65-F5344CB8AC3E}">
        <p14:creationId xmlns:p14="http://schemas.microsoft.com/office/powerpoint/2010/main" val="2704578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1CAF490-B123-3682-277A-D680A0B6C0F7}"/>
              </a:ext>
            </a:extLst>
          </p:cNvPr>
          <p:cNvGrpSpPr/>
          <p:nvPr/>
        </p:nvGrpSpPr>
        <p:grpSpPr>
          <a:xfrm>
            <a:off x="182880" y="2140525"/>
            <a:ext cx="6949440" cy="3196245"/>
            <a:chOff x="182880" y="1334191"/>
            <a:chExt cx="6916189" cy="3196245"/>
          </a:xfrm>
        </p:grpSpPr>
        <p:pic>
          <p:nvPicPr>
            <p:cNvPr id="2" name="Picture 1" descr="Diagram&#10;&#10;Description automatically generated">
              <a:extLst>
                <a:ext uri="{FF2B5EF4-FFF2-40B4-BE49-F238E27FC236}">
                  <a16:creationId xmlns:a16="http://schemas.microsoft.com/office/drawing/2014/main" id="{9DB49C38-8726-13C0-BDF5-85C427CD88C0}"/>
                </a:ext>
              </a:extLst>
            </p:cNvPr>
            <p:cNvPicPr>
              <a:picLocks noChangeAspect="1"/>
            </p:cNvPicPr>
            <p:nvPr/>
          </p:nvPicPr>
          <p:blipFill rotWithShape="1">
            <a:blip r:embed="rId3">
              <a:extLst>
                <a:ext uri="{28A0092B-C50C-407E-A947-70E740481C1C}">
                  <a14:useLocalDpi xmlns:a14="http://schemas.microsoft.com/office/drawing/2010/main" val="0"/>
                </a:ext>
              </a:extLst>
            </a:blip>
            <a:srcRect l="2501" t="35263" r="2921" b="18676"/>
            <a:stretch/>
          </p:blipFill>
          <p:spPr>
            <a:xfrm>
              <a:off x="182880" y="2003367"/>
              <a:ext cx="6916189" cy="2527069"/>
            </a:xfrm>
            <a:prstGeom prst="rect">
              <a:avLst/>
            </a:prstGeom>
          </p:spPr>
        </p:pic>
        <p:sp>
          <p:nvSpPr>
            <p:cNvPr id="3" name="Oval 2">
              <a:extLst>
                <a:ext uri="{FF2B5EF4-FFF2-40B4-BE49-F238E27FC236}">
                  <a16:creationId xmlns:a16="http://schemas.microsoft.com/office/drawing/2014/main" id="{0427C06D-76A1-A8D0-2441-CD1C683E35D6}"/>
                </a:ext>
              </a:extLst>
            </p:cNvPr>
            <p:cNvSpPr/>
            <p:nvPr/>
          </p:nvSpPr>
          <p:spPr>
            <a:xfrm>
              <a:off x="1338347" y="1334191"/>
              <a:ext cx="914401" cy="95596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a:extLst>
              <a:ext uri="{FF2B5EF4-FFF2-40B4-BE49-F238E27FC236}">
                <a16:creationId xmlns:a16="http://schemas.microsoft.com/office/drawing/2014/main" id="{1A7127ED-9ECA-6EB3-3485-A98512A3CD92}"/>
              </a:ext>
            </a:extLst>
          </p:cNvPr>
          <p:cNvSpPr txBox="1"/>
          <p:nvPr/>
        </p:nvSpPr>
        <p:spPr>
          <a:xfrm>
            <a:off x="585248" y="697941"/>
            <a:ext cx="6339253" cy="738664"/>
          </a:xfrm>
          <a:prstGeom prst="callout1">
            <a:avLst>
              <a:gd name="adj1" fmla="val 107610"/>
              <a:gd name="adj2" fmla="val 8937"/>
              <a:gd name="adj3" fmla="val 307377"/>
              <a:gd name="adj4" fmla="val 8270"/>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RECENTLY, THEY HAVE BEEN WORKING ON A NEW PROCESS OF EXTRACTING COCOA WHICH WILL BE LESS BITTER, THUS MAKING THEIR CHOCOLATE SWEETER THAN THE COMPETITION.</a:t>
            </a:r>
          </a:p>
        </p:txBody>
      </p:sp>
    </p:spTree>
    <p:extLst>
      <p:ext uri="{BB962C8B-B14F-4D97-AF65-F5344CB8AC3E}">
        <p14:creationId xmlns:p14="http://schemas.microsoft.com/office/powerpoint/2010/main" val="42427719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27552C1-BEC6-C635-64BB-BAE13129ADA1}"/>
              </a:ext>
            </a:extLst>
          </p:cNvPr>
          <p:cNvGrpSpPr/>
          <p:nvPr/>
        </p:nvGrpSpPr>
        <p:grpSpPr>
          <a:xfrm>
            <a:off x="174567" y="2743200"/>
            <a:ext cx="6949440" cy="2585258"/>
            <a:chOff x="174567" y="2743200"/>
            <a:chExt cx="6949440" cy="2585258"/>
          </a:xfrm>
        </p:grpSpPr>
        <p:pic>
          <p:nvPicPr>
            <p:cNvPr id="3" name="Picture 2" descr="Diagram&#10;&#10;Description automatically generated">
              <a:extLst>
                <a:ext uri="{FF2B5EF4-FFF2-40B4-BE49-F238E27FC236}">
                  <a16:creationId xmlns:a16="http://schemas.microsoft.com/office/drawing/2014/main" id="{4925C99A-EEA3-7634-E8CB-3508E7706AEC}"/>
                </a:ext>
              </a:extLst>
            </p:cNvPr>
            <p:cNvPicPr>
              <a:picLocks noChangeAspect="1"/>
            </p:cNvPicPr>
            <p:nvPr/>
          </p:nvPicPr>
          <p:blipFill rotWithShape="1">
            <a:blip r:embed="rId3">
              <a:extLst>
                <a:ext uri="{28A0092B-C50C-407E-A947-70E740481C1C}">
                  <a14:useLocalDpi xmlns:a14="http://schemas.microsoft.com/office/drawing/2010/main" val="0"/>
                </a:ext>
              </a:extLst>
            </a:blip>
            <a:srcRect l="2371" t="56570" r="2597" b="2879"/>
            <a:stretch/>
          </p:blipFill>
          <p:spPr>
            <a:xfrm>
              <a:off x="174567" y="3103685"/>
              <a:ext cx="6949440" cy="2224773"/>
            </a:xfrm>
            <a:prstGeom prst="rect">
              <a:avLst/>
            </a:prstGeom>
          </p:spPr>
        </p:pic>
        <p:sp>
          <p:nvSpPr>
            <p:cNvPr id="4" name="Oval 3">
              <a:extLst>
                <a:ext uri="{FF2B5EF4-FFF2-40B4-BE49-F238E27FC236}">
                  <a16:creationId xmlns:a16="http://schemas.microsoft.com/office/drawing/2014/main" id="{E58F873C-E835-023A-436B-3773BFEF15DC}"/>
                </a:ext>
              </a:extLst>
            </p:cNvPr>
            <p:cNvSpPr/>
            <p:nvPr/>
          </p:nvSpPr>
          <p:spPr>
            <a:xfrm>
              <a:off x="5380891" y="2743200"/>
              <a:ext cx="430823" cy="65063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Box 5">
            <a:extLst>
              <a:ext uri="{FF2B5EF4-FFF2-40B4-BE49-F238E27FC236}">
                <a16:creationId xmlns:a16="http://schemas.microsoft.com/office/drawing/2014/main" id="{F6DF1F04-D25A-DBE7-D452-17927C18A573}"/>
              </a:ext>
            </a:extLst>
          </p:cNvPr>
          <p:cNvSpPr txBox="1"/>
          <p:nvPr/>
        </p:nvSpPr>
        <p:spPr>
          <a:xfrm>
            <a:off x="489467" y="309257"/>
            <a:ext cx="6518162" cy="523220"/>
          </a:xfrm>
          <a:prstGeom prst="callout1">
            <a:avLst>
              <a:gd name="adj1" fmla="val 129995"/>
              <a:gd name="adj2" fmla="val 16039"/>
              <a:gd name="adj3" fmla="val 533447"/>
              <a:gd name="adj4" fmla="val 16214"/>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MY DEAR FELLOWS, LIFE IS INFINITELY STRANGER THAN ANYTHING WHICH THE MIND OF MAN COULD INVENT.</a:t>
            </a:r>
          </a:p>
        </p:txBody>
      </p:sp>
      <p:sp>
        <p:nvSpPr>
          <p:cNvPr id="7" name="TextBox 6">
            <a:extLst>
              <a:ext uri="{FF2B5EF4-FFF2-40B4-BE49-F238E27FC236}">
                <a16:creationId xmlns:a16="http://schemas.microsoft.com/office/drawing/2014/main" id="{B8DE9DF0-A29B-9F9D-DD1C-F0E424320E03}"/>
              </a:ext>
            </a:extLst>
          </p:cNvPr>
          <p:cNvSpPr txBox="1"/>
          <p:nvPr/>
        </p:nvSpPr>
        <p:spPr>
          <a:xfrm>
            <a:off x="3657600" y="1420018"/>
            <a:ext cx="3350028" cy="738664"/>
          </a:xfrm>
          <a:prstGeom prst="callout1">
            <a:avLst>
              <a:gd name="adj1" fmla="val 101471"/>
              <a:gd name="adj2" fmla="val 71729"/>
              <a:gd name="adj3" fmla="val 206536"/>
              <a:gd name="adj4" fmla="val 72061"/>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YOU OBVIOUSLY HAVE NOT BEEN PART OF MY NIGHTLY DREAMS… THEY CAN BE PRETTY ODD.</a:t>
            </a:r>
          </a:p>
        </p:txBody>
      </p:sp>
    </p:spTree>
    <p:extLst>
      <p:ext uri="{BB962C8B-B14F-4D97-AF65-F5344CB8AC3E}">
        <p14:creationId xmlns:p14="http://schemas.microsoft.com/office/powerpoint/2010/main" val="22577981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D2483DF-6A2C-B02E-68EA-08505BC59ADA}"/>
              </a:ext>
            </a:extLst>
          </p:cNvPr>
          <p:cNvGrpSpPr/>
          <p:nvPr/>
        </p:nvGrpSpPr>
        <p:grpSpPr>
          <a:xfrm>
            <a:off x="236913" y="2348345"/>
            <a:ext cx="6841374" cy="2988427"/>
            <a:chOff x="315885" y="2265217"/>
            <a:chExt cx="6841374" cy="2988427"/>
          </a:xfrm>
        </p:grpSpPr>
        <p:pic>
          <p:nvPicPr>
            <p:cNvPr id="2" name="Picture 1" descr="Diagram&#10;&#10;Description automatically generated">
              <a:extLst>
                <a:ext uri="{FF2B5EF4-FFF2-40B4-BE49-F238E27FC236}">
                  <a16:creationId xmlns:a16="http://schemas.microsoft.com/office/drawing/2014/main" id="{41C99EF8-37D7-0E71-D8E1-F472EEFE1D1D}"/>
                </a:ext>
              </a:extLst>
            </p:cNvPr>
            <p:cNvPicPr>
              <a:picLocks noChangeAspect="1"/>
            </p:cNvPicPr>
            <p:nvPr/>
          </p:nvPicPr>
          <p:blipFill rotWithShape="1">
            <a:blip r:embed="rId3">
              <a:extLst>
                <a:ext uri="{28A0092B-C50C-407E-A947-70E740481C1C}">
                  <a14:useLocalDpi xmlns:a14="http://schemas.microsoft.com/office/drawing/2010/main" val="0"/>
                </a:ext>
              </a:extLst>
            </a:blip>
            <a:srcRect l="3131" t="53788" r="3314" b="4242"/>
            <a:stretch/>
          </p:blipFill>
          <p:spPr>
            <a:xfrm>
              <a:off x="315885" y="2951018"/>
              <a:ext cx="6841374" cy="2302626"/>
            </a:xfrm>
            <a:prstGeom prst="rect">
              <a:avLst/>
            </a:prstGeom>
          </p:spPr>
        </p:pic>
        <p:sp>
          <p:nvSpPr>
            <p:cNvPr id="3" name="Oval 2">
              <a:extLst>
                <a:ext uri="{FF2B5EF4-FFF2-40B4-BE49-F238E27FC236}">
                  <a16:creationId xmlns:a16="http://schemas.microsoft.com/office/drawing/2014/main" id="{4BBDAAC5-BD14-D82D-ABFF-34A799503B0E}"/>
                </a:ext>
              </a:extLst>
            </p:cNvPr>
            <p:cNvSpPr/>
            <p:nvPr/>
          </p:nvSpPr>
          <p:spPr>
            <a:xfrm>
              <a:off x="1130529" y="2265217"/>
              <a:ext cx="914401" cy="95596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0EEF0321-AAAF-FB8E-DB91-658335E9D9A5}"/>
                </a:ext>
              </a:extLst>
            </p:cNvPr>
            <p:cNvSpPr/>
            <p:nvPr/>
          </p:nvSpPr>
          <p:spPr>
            <a:xfrm>
              <a:off x="5270272" y="2265217"/>
              <a:ext cx="914401" cy="95596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Box 5">
            <a:extLst>
              <a:ext uri="{FF2B5EF4-FFF2-40B4-BE49-F238E27FC236}">
                <a16:creationId xmlns:a16="http://schemas.microsoft.com/office/drawing/2014/main" id="{934DD24C-8BDE-8AEA-F8D3-19D0F1F4A6EA}"/>
              </a:ext>
            </a:extLst>
          </p:cNvPr>
          <p:cNvSpPr txBox="1"/>
          <p:nvPr/>
        </p:nvSpPr>
        <p:spPr>
          <a:xfrm>
            <a:off x="299257" y="1080866"/>
            <a:ext cx="6425739" cy="523220"/>
          </a:xfrm>
          <a:prstGeom prst="callout1">
            <a:avLst>
              <a:gd name="adj1" fmla="val 108701"/>
              <a:gd name="adj2" fmla="val 13197"/>
              <a:gd name="adj3" fmla="val 416289"/>
              <a:gd name="adj4" fmla="val 12858"/>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THEY ASKED JAMES AND I, THEIR FAVORITE NEPHEW AND NIECE, TO HELP WITH TASTE TESTING OF THE NEW PRODUCT.</a:t>
            </a:r>
          </a:p>
        </p:txBody>
      </p:sp>
      <p:sp>
        <p:nvSpPr>
          <p:cNvPr id="7" name="TextBox 6">
            <a:extLst>
              <a:ext uri="{FF2B5EF4-FFF2-40B4-BE49-F238E27FC236}">
                <a16:creationId xmlns:a16="http://schemas.microsoft.com/office/drawing/2014/main" id="{248C0F6C-8801-A205-34B5-F0EB733531CF}"/>
              </a:ext>
            </a:extLst>
          </p:cNvPr>
          <p:cNvSpPr txBox="1"/>
          <p:nvPr/>
        </p:nvSpPr>
        <p:spPr>
          <a:xfrm>
            <a:off x="3054922" y="2011338"/>
            <a:ext cx="3670074" cy="307777"/>
          </a:xfrm>
          <a:prstGeom prst="callout1">
            <a:avLst>
              <a:gd name="adj1" fmla="val 111183"/>
              <a:gd name="adj2" fmla="val 84718"/>
              <a:gd name="adj3" fmla="val 343595"/>
              <a:gd name="adj4" fmla="val 84673"/>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I KNOW I AM IN LOVE WITH YOU.</a:t>
            </a:r>
          </a:p>
        </p:txBody>
      </p:sp>
    </p:spTree>
    <p:extLst>
      <p:ext uri="{BB962C8B-B14F-4D97-AF65-F5344CB8AC3E}">
        <p14:creationId xmlns:p14="http://schemas.microsoft.com/office/powerpoint/2010/main" val="9860396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E277257-B367-A097-AA4E-C4CA2227FB76}"/>
              </a:ext>
            </a:extLst>
          </p:cNvPr>
          <p:cNvGrpSpPr/>
          <p:nvPr/>
        </p:nvGrpSpPr>
        <p:grpSpPr>
          <a:xfrm>
            <a:off x="182880" y="2930234"/>
            <a:ext cx="6949440" cy="2414848"/>
            <a:chOff x="274320" y="2980112"/>
            <a:chExt cx="6907876" cy="2414848"/>
          </a:xfrm>
        </p:grpSpPr>
        <p:pic>
          <p:nvPicPr>
            <p:cNvPr id="2" name="Picture 1" descr="Diagram&#10;&#10;Description automatically generated">
              <a:extLst>
                <a:ext uri="{FF2B5EF4-FFF2-40B4-BE49-F238E27FC236}">
                  <a16:creationId xmlns:a16="http://schemas.microsoft.com/office/drawing/2014/main" id="{B879173D-CE69-D940-F5FF-98A54BA587D3}"/>
                </a:ext>
              </a:extLst>
            </p:cNvPr>
            <p:cNvPicPr>
              <a:picLocks noChangeAspect="1"/>
            </p:cNvPicPr>
            <p:nvPr/>
          </p:nvPicPr>
          <p:blipFill rotWithShape="1">
            <a:blip r:embed="rId3">
              <a:extLst>
                <a:ext uri="{28A0092B-C50C-407E-A947-70E740481C1C}">
                  <a14:useLocalDpi xmlns:a14="http://schemas.microsoft.com/office/drawing/2010/main" val="0"/>
                </a:ext>
              </a:extLst>
            </a:blip>
            <a:srcRect l="2783" t="61462" r="2751" b="3235"/>
            <a:stretch/>
          </p:blipFill>
          <p:spPr>
            <a:xfrm>
              <a:off x="274320" y="3458095"/>
              <a:ext cx="6907876" cy="1936865"/>
            </a:xfrm>
            <a:prstGeom prst="rect">
              <a:avLst/>
            </a:prstGeom>
          </p:spPr>
        </p:pic>
        <p:sp>
          <p:nvSpPr>
            <p:cNvPr id="3" name="Oval 2">
              <a:extLst>
                <a:ext uri="{FF2B5EF4-FFF2-40B4-BE49-F238E27FC236}">
                  <a16:creationId xmlns:a16="http://schemas.microsoft.com/office/drawing/2014/main" id="{F100C834-3016-F0B3-6E75-39974325E7B8}"/>
                </a:ext>
              </a:extLst>
            </p:cNvPr>
            <p:cNvSpPr/>
            <p:nvPr/>
          </p:nvSpPr>
          <p:spPr>
            <a:xfrm>
              <a:off x="5029198" y="2980112"/>
              <a:ext cx="914401" cy="95596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a:extLst>
              <a:ext uri="{FF2B5EF4-FFF2-40B4-BE49-F238E27FC236}">
                <a16:creationId xmlns:a16="http://schemas.microsoft.com/office/drawing/2014/main" id="{02AB11B3-7B0A-9FE9-8C45-6DA724C4B5B3}"/>
              </a:ext>
            </a:extLst>
          </p:cNvPr>
          <p:cNvSpPr txBox="1"/>
          <p:nvPr/>
        </p:nvSpPr>
        <p:spPr>
          <a:xfrm>
            <a:off x="182880" y="864351"/>
            <a:ext cx="6592989" cy="954107"/>
          </a:xfrm>
          <a:prstGeom prst="callout1">
            <a:avLst>
              <a:gd name="adj1" fmla="val 96265"/>
              <a:gd name="adj2" fmla="val 13630"/>
              <a:gd name="adj3" fmla="val 274449"/>
              <a:gd name="adj4" fmla="val 13125"/>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EACH WEEK, JAMES AND I RECEIVE A PACKAGE OF EXPERIMENTAL PRODUCTS TO TASTE-TEST… AS YOU CAN IMAGINE, ONE CAN ONLY CONSUME SO MUCH CHOCOLATE… MOST WEEKS, I GIVE ALMOST ALL OF MY SHARE TO MY BROTHER.</a:t>
            </a:r>
          </a:p>
        </p:txBody>
      </p:sp>
      <p:sp>
        <p:nvSpPr>
          <p:cNvPr id="6" name="TextBox 5">
            <a:extLst>
              <a:ext uri="{FF2B5EF4-FFF2-40B4-BE49-F238E27FC236}">
                <a16:creationId xmlns:a16="http://schemas.microsoft.com/office/drawing/2014/main" id="{AFF59672-3088-E34C-3CB8-2DA9C7782AAE}"/>
              </a:ext>
            </a:extLst>
          </p:cNvPr>
          <p:cNvSpPr txBox="1"/>
          <p:nvPr/>
        </p:nvSpPr>
        <p:spPr>
          <a:xfrm>
            <a:off x="2211186" y="2151672"/>
            <a:ext cx="4652800" cy="307777"/>
          </a:xfrm>
          <a:prstGeom prst="callout1">
            <a:avLst>
              <a:gd name="adj1" fmla="val 93127"/>
              <a:gd name="adj2" fmla="val 80338"/>
              <a:gd name="adj3" fmla="val 399618"/>
              <a:gd name="adj4" fmla="val 80678"/>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GIVE AWAY CHOCOLATE… OH, THE HORRORS!</a:t>
            </a:r>
          </a:p>
        </p:txBody>
      </p:sp>
    </p:spTree>
    <p:extLst>
      <p:ext uri="{BB962C8B-B14F-4D97-AF65-F5344CB8AC3E}">
        <p14:creationId xmlns:p14="http://schemas.microsoft.com/office/powerpoint/2010/main" val="30393222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CD4D5383-295F-6107-C7A7-46D1CF5FB95F}"/>
              </a:ext>
            </a:extLst>
          </p:cNvPr>
          <p:cNvPicPr>
            <a:picLocks noChangeAspect="1"/>
          </p:cNvPicPr>
          <p:nvPr/>
        </p:nvPicPr>
        <p:blipFill rotWithShape="1">
          <a:blip r:embed="rId3">
            <a:extLst>
              <a:ext uri="{28A0092B-C50C-407E-A947-70E740481C1C}">
                <a14:useLocalDpi xmlns:a14="http://schemas.microsoft.com/office/drawing/2010/main" val="0"/>
              </a:ext>
            </a:extLst>
          </a:blip>
          <a:srcRect l="2728" t="54636" r="2807" b="3091"/>
          <a:stretch/>
        </p:blipFill>
        <p:spPr>
          <a:xfrm>
            <a:off x="199504" y="3059084"/>
            <a:ext cx="6949440" cy="2333206"/>
          </a:xfrm>
          <a:prstGeom prst="rect">
            <a:avLst/>
          </a:prstGeom>
        </p:spPr>
      </p:pic>
      <p:sp>
        <p:nvSpPr>
          <p:cNvPr id="3" name="TextBox 2">
            <a:extLst>
              <a:ext uri="{FF2B5EF4-FFF2-40B4-BE49-F238E27FC236}">
                <a16:creationId xmlns:a16="http://schemas.microsoft.com/office/drawing/2014/main" id="{0FB45C6C-DF5C-D347-7930-4DFBC522A30C}"/>
              </a:ext>
            </a:extLst>
          </p:cNvPr>
          <p:cNvSpPr txBox="1"/>
          <p:nvPr/>
        </p:nvSpPr>
        <p:spPr>
          <a:xfrm>
            <a:off x="726808" y="765295"/>
            <a:ext cx="6496951" cy="307777"/>
          </a:xfrm>
          <a:prstGeom prst="callout1">
            <a:avLst>
              <a:gd name="adj1" fmla="val 116699"/>
              <a:gd name="adj2" fmla="val 25871"/>
              <a:gd name="adj3" fmla="val 746213"/>
              <a:gd name="adj4" fmla="val 25714"/>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LET’S MOVE ON TO YOUR CONNECTION TO THIS MASTER ANGEL.</a:t>
            </a:r>
          </a:p>
        </p:txBody>
      </p:sp>
      <p:sp>
        <p:nvSpPr>
          <p:cNvPr id="4" name="TextBox 3">
            <a:extLst>
              <a:ext uri="{FF2B5EF4-FFF2-40B4-BE49-F238E27FC236}">
                <a16:creationId xmlns:a16="http://schemas.microsoft.com/office/drawing/2014/main" id="{4BB9921B-D175-1E49-E1FD-3D8D41AAE605}"/>
              </a:ext>
            </a:extLst>
          </p:cNvPr>
          <p:cNvSpPr txBox="1"/>
          <p:nvPr/>
        </p:nvSpPr>
        <p:spPr>
          <a:xfrm>
            <a:off x="3183775" y="1727524"/>
            <a:ext cx="3798915" cy="523220"/>
          </a:xfrm>
          <a:prstGeom prst="callout1">
            <a:avLst>
              <a:gd name="adj1" fmla="val 104779"/>
              <a:gd name="adj2" fmla="val 32579"/>
              <a:gd name="adj3" fmla="val 261021"/>
              <a:gd name="adj4" fmla="val 33415"/>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I’M HUNGRY… DID YOU HAPPEN TO BRING ANY SAMPLES WITH YOU?</a:t>
            </a:r>
          </a:p>
        </p:txBody>
      </p:sp>
    </p:spTree>
    <p:extLst>
      <p:ext uri="{BB962C8B-B14F-4D97-AF65-F5344CB8AC3E}">
        <p14:creationId xmlns:p14="http://schemas.microsoft.com/office/powerpoint/2010/main" val="28783297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22D6757A-EACA-D34B-8057-682969F5EEEA}"/>
              </a:ext>
            </a:extLst>
          </p:cNvPr>
          <p:cNvGrpSpPr/>
          <p:nvPr/>
        </p:nvGrpSpPr>
        <p:grpSpPr>
          <a:xfrm>
            <a:off x="109674" y="1379914"/>
            <a:ext cx="3931921" cy="3241965"/>
            <a:chOff x="182879" y="2044930"/>
            <a:chExt cx="3931921" cy="3241965"/>
          </a:xfrm>
        </p:grpSpPr>
        <p:pic>
          <p:nvPicPr>
            <p:cNvPr id="3" name="Picture 2" descr="Diagram&#10;&#10;Description automatically generated with low confidence">
              <a:extLst>
                <a:ext uri="{FF2B5EF4-FFF2-40B4-BE49-F238E27FC236}">
                  <a16:creationId xmlns:a16="http://schemas.microsoft.com/office/drawing/2014/main" id="{96FA0EEA-4672-4B85-6DC2-78BEC3C0C9AA}"/>
                </a:ext>
              </a:extLst>
            </p:cNvPr>
            <p:cNvPicPr>
              <a:picLocks noChangeAspect="1"/>
            </p:cNvPicPr>
            <p:nvPr/>
          </p:nvPicPr>
          <p:blipFill rotWithShape="1">
            <a:blip r:embed="rId3">
              <a:extLst>
                <a:ext uri="{28A0092B-C50C-407E-A947-70E740481C1C}">
                  <a14:useLocalDpi xmlns:a14="http://schemas.microsoft.com/office/drawing/2010/main" val="0"/>
                </a:ext>
              </a:extLst>
            </a:blip>
            <a:srcRect l="2483" t="37272" r="50000" b="3637"/>
            <a:stretch/>
          </p:blipFill>
          <p:spPr>
            <a:xfrm>
              <a:off x="182879" y="2044930"/>
              <a:ext cx="3474721" cy="3241965"/>
            </a:xfrm>
            <a:prstGeom prst="rect">
              <a:avLst/>
            </a:prstGeom>
          </p:spPr>
        </p:pic>
        <p:sp>
          <p:nvSpPr>
            <p:cNvPr id="22" name="Oval 21">
              <a:extLst>
                <a:ext uri="{FF2B5EF4-FFF2-40B4-BE49-F238E27FC236}">
                  <a16:creationId xmlns:a16="http://schemas.microsoft.com/office/drawing/2014/main" id="{4EBBADF1-E198-F341-B2A2-CED007748564}"/>
                </a:ext>
              </a:extLst>
            </p:cNvPr>
            <p:cNvSpPr/>
            <p:nvPr/>
          </p:nvSpPr>
          <p:spPr>
            <a:xfrm>
              <a:off x="3200399" y="3562002"/>
              <a:ext cx="914401" cy="95596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4" name="TextBox 23">
            <a:extLst>
              <a:ext uri="{FF2B5EF4-FFF2-40B4-BE49-F238E27FC236}">
                <a16:creationId xmlns:a16="http://schemas.microsoft.com/office/drawing/2014/main" id="{F4E5E299-B392-C3F1-AE23-BB4D9F2C01BD}"/>
              </a:ext>
            </a:extLst>
          </p:cNvPr>
          <p:cNvSpPr txBox="1"/>
          <p:nvPr/>
        </p:nvSpPr>
        <p:spPr>
          <a:xfrm>
            <a:off x="4239491" y="2682470"/>
            <a:ext cx="2881297" cy="1384995"/>
          </a:xfrm>
          <a:prstGeom prst="callout1">
            <a:avLst>
              <a:gd name="adj1" fmla="val 60021"/>
              <a:gd name="adj2" fmla="val -18"/>
              <a:gd name="adj3" fmla="val 61245"/>
              <a:gd name="adj4" fmla="val -41583"/>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I MET MASTER ANGEL AT A SOCIAL DANCE A FEW WEEKS AGO, HOSTED BY MY GRANDPARENTS… FOR SOME REASON, MY BROTHER WAS AGAINST MY ATTENDING.</a:t>
            </a:r>
          </a:p>
        </p:txBody>
      </p:sp>
    </p:spTree>
    <p:extLst>
      <p:ext uri="{BB962C8B-B14F-4D97-AF65-F5344CB8AC3E}">
        <p14:creationId xmlns:p14="http://schemas.microsoft.com/office/powerpoint/2010/main" val="12869084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213F46A-80AD-9643-A0BB-001B98816BBD}"/>
              </a:ext>
            </a:extLst>
          </p:cNvPr>
          <p:cNvGrpSpPr/>
          <p:nvPr/>
        </p:nvGrpSpPr>
        <p:grpSpPr>
          <a:xfrm>
            <a:off x="182880" y="2069864"/>
            <a:ext cx="3948546" cy="3275216"/>
            <a:chOff x="357447" y="2211185"/>
            <a:chExt cx="3948546" cy="3275216"/>
          </a:xfrm>
        </p:grpSpPr>
        <p:pic>
          <p:nvPicPr>
            <p:cNvPr id="2" name="Picture 1" descr="Text&#10;&#10;Description automatically generated">
              <a:extLst>
                <a:ext uri="{FF2B5EF4-FFF2-40B4-BE49-F238E27FC236}">
                  <a16:creationId xmlns:a16="http://schemas.microsoft.com/office/drawing/2014/main" id="{D660B0B6-4DF4-2CF9-5F38-2A82DA33E71C}"/>
                </a:ext>
              </a:extLst>
            </p:cNvPr>
            <p:cNvPicPr>
              <a:picLocks noChangeAspect="1"/>
            </p:cNvPicPr>
            <p:nvPr/>
          </p:nvPicPr>
          <p:blipFill rotWithShape="1">
            <a:blip r:embed="rId3">
              <a:extLst>
                <a:ext uri="{28A0092B-C50C-407E-A947-70E740481C1C}">
                  <a14:useLocalDpi xmlns:a14="http://schemas.microsoft.com/office/drawing/2010/main" val="0"/>
                </a:ext>
              </a:extLst>
            </a:blip>
            <a:srcRect l="2819" t="37568" r="49437" b="2735"/>
            <a:stretch/>
          </p:blipFill>
          <p:spPr>
            <a:xfrm>
              <a:off x="357447" y="2211185"/>
              <a:ext cx="3491346" cy="3275216"/>
            </a:xfrm>
            <a:prstGeom prst="rect">
              <a:avLst/>
            </a:prstGeom>
          </p:spPr>
        </p:pic>
        <p:sp>
          <p:nvSpPr>
            <p:cNvPr id="3" name="Oval 2">
              <a:extLst>
                <a:ext uri="{FF2B5EF4-FFF2-40B4-BE49-F238E27FC236}">
                  <a16:creationId xmlns:a16="http://schemas.microsoft.com/office/drawing/2014/main" id="{2F9A56A7-CA5F-B557-4028-E95973A2169B}"/>
                </a:ext>
              </a:extLst>
            </p:cNvPr>
            <p:cNvSpPr/>
            <p:nvPr/>
          </p:nvSpPr>
          <p:spPr>
            <a:xfrm>
              <a:off x="3391592" y="2489661"/>
              <a:ext cx="914401" cy="95596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CC8A0AD8-E351-1FD4-2492-9CF660CFFB9F}"/>
                </a:ext>
              </a:extLst>
            </p:cNvPr>
            <p:cNvSpPr/>
            <p:nvPr/>
          </p:nvSpPr>
          <p:spPr>
            <a:xfrm>
              <a:off x="3277984" y="3724102"/>
              <a:ext cx="914401" cy="95596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Box 5">
            <a:extLst>
              <a:ext uri="{FF2B5EF4-FFF2-40B4-BE49-F238E27FC236}">
                <a16:creationId xmlns:a16="http://schemas.microsoft.com/office/drawing/2014/main" id="{292959BD-241A-122F-4599-E1A7F5681F0E}"/>
              </a:ext>
            </a:extLst>
          </p:cNvPr>
          <p:cNvSpPr txBox="1"/>
          <p:nvPr/>
        </p:nvSpPr>
        <p:spPr>
          <a:xfrm>
            <a:off x="532014" y="341677"/>
            <a:ext cx="6627120" cy="954107"/>
          </a:xfrm>
          <a:prstGeom prst="callout1">
            <a:avLst>
              <a:gd name="adj1" fmla="val 105579"/>
              <a:gd name="adj2" fmla="val 21984"/>
              <a:gd name="adj3" fmla="val 181336"/>
              <a:gd name="adj4" fmla="val 21755"/>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JAMES SAID I HAD NOTHING TO WEAR, WHEN I HAD MY PURPLE PLUSH THAT I HAD NEVER SO MUCH AS TAKEN OUT OF THE DRAWER… AT LAST, WHEN NOTHING ELSE WOULD DO, HE WENT OFF TO SPEND THE WEEKEND WITH OUR COUSINS.</a:t>
            </a:r>
          </a:p>
        </p:txBody>
      </p:sp>
    </p:spTree>
    <p:extLst>
      <p:ext uri="{BB962C8B-B14F-4D97-AF65-F5344CB8AC3E}">
        <p14:creationId xmlns:p14="http://schemas.microsoft.com/office/powerpoint/2010/main" val="36793653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4B5D921-D5B5-BA38-E122-9CFB849B05BA}"/>
              </a:ext>
            </a:extLst>
          </p:cNvPr>
          <p:cNvGrpSpPr/>
          <p:nvPr/>
        </p:nvGrpSpPr>
        <p:grpSpPr>
          <a:xfrm>
            <a:off x="191191" y="1974272"/>
            <a:ext cx="6949440" cy="3304310"/>
            <a:chOff x="216131" y="1350817"/>
            <a:chExt cx="6891251" cy="3304310"/>
          </a:xfrm>
        </p:grpSpPr>
        <p:pic>
          <p:nvPicPr>
            <p:cNvPr id="2" name="Picture 1" descr="Diagram&#10;&#10;Description automatically generated">
              <a:extLst>
                <a:ext uri="{FF2B5EF4-FFF2-40B4-BE49-F238E27FC236}">
                  <a16:creationId xmlns:a16="http://schemas.microsoft.com/office/drawing/2014/main" id="{80496230-29B2-B605-9C19-FEA810D6A824}"/>
                </a:ext>
              </a:extLst>
            </p:cNvPr>
            <p:cNvPicPr>
              <a:picLocks noChangeAspect="1"/>
            </p:cNvPicPr>
            <p:nvPr/>
          </p:nvPicPr>
          <p:blipFill rotWithShape="1">
            <a:blip r:embed="rId3">
              <a:extLst>
                <a:ext uri="{28A0092B-C50C-407E-A947-70E740481C1C}">
                  <a14:useLocalDpi xmlns:a14="http://schemas.microsoft.com/office/drawing/2010/main" val="0"/>
                </a:ext>
              </a:extLst>
            </a:blip>
            <a:srcRect l="2921" t="34835" r="2842" b="13650"/>
            <a:stretch/>
          </p:blipFill>
          <p:spPr>
            <a:xfrm>
              <a:off x="216131" y="1828800"/>
              <a:ext cx="6891251" cy="2826327"/>
            </a:xfrm>
            <a:prstGeom prst="rect">
              <a:avLst/>
            </a:prstGeom>
          </p:spPr>
        </p:pic>
        <p:sp>
          <p:nvSpPr>
            <p:cNvPr id="3" name="Oval 2">
              <a:extLst>
                <a:ext uri="{FF2B5EF4-FFF2-40B4-BE49-F238E27FC236}">
                  <a16:creationId xmlns:a16="http://schemas.microsoft.com/office/drawing/2014/main" id="{C10735ED-9577-959A-E5C6-1E7EA26AB699}"/>
                </a:ext>
              </a:extLst>
            </p:cNvPr>
            <p:cNvSpPr/>
            <p:nvPr/>
          </p:nvSpPr>
          <p:spPr>
            <a:xfrm>
              <a:off x="3009206" y="1350817"/>
              <a:ext cx="914401" cy="95596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a:extLst>
              <a:ext uri="{FF2B5EF4-FFF2-40B4-BE49-F238E27FC236}">
                <a16:creationId xmlns:a16="http://schemas.microsoft.com/office/drawing/2014/main" id="{C077C8C2-AA37-E4A0-AE70-9885FDC4DC68}"/>
              </a:ext>
            </a:extLst>
          </p:cNvPr>
          <p:cNvSpPr txBox="1"/>
          <p:nvPr/>
        </p:nvSpPr>
        <p:spPr>
          <a:xfrm>
            <a:off x="223085" y="571912"/>
            <a:ext cx="6196906" cy="523220"/>
          </a:xfrm>
          <a:prstGeom prst="callout1">
            <a:avLst>
              <a:gd name="adj1" fmla="val 98424"/>
              <a:gd name="adj2" fmla="val 35343"/>
              <a:gd name="adj3" fmla="val 375806"/>
              <a:gd name="adj4" fmla="val 35414"/>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I SUPPOSE WHEN MASTER WINDIBANK RETURNED, HE WAS VERY ANNOYED AT YOUR ATTENDANCE AT THE DANCE.</a:t>
            </a:r>
          </a:p>
        </p:txBody>
      </p:sp>
    </p:spTree>
    <p:extLst>
      <p:ext uri="{BB962C8B-B14F-4D97-AF65-F5344CB8AC3E}">
        <p14:creationId xmlns:p14="http://schemas.microsoft.com/office/powerpoint/2010/main" val="18984357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85A8D18-B123-5FD0-7F46-1AC6260B9738}"/>
              </a:ext>
            </a:extLst>
          </p:cNvPr>
          <p:cNvGrpSpPr/>
          <p:nvPr/>
        </p:nvGrpSpPr>
        <p:grpSpPr>
          <a:xfrm>
            <a:off x="182878" y="2597726"/>
            <a:ext cx="6949440" cy="2772296"/>
            <a:chOff x="224444" y="2597726"/>
            <a:chExt cx="6899563" cy="2772296"/>
          </a:xfrm>
        </p:grpSpPr>
        <p:pic>
          <p:nvPicPr>
            <p:cNvPr id="2" name="Picture 1" descr="Diagram&#10;&#10;Description automatically generated">
              <a:extLst>
                <a:ext uri="{FF2B5EF4-FFF2-40B4-BE49-F238E27FC236}">
                  <a16:creationId xmlns:a16="http://schemas.microsoft.com/office/drawing/2014/main" id="{83C00485-C6B6-F829-115B-5CD7FA0C3F33}"/>
                </a:ext>
              </a:extLst>
            </p:cNvPr>
            <p:cNvPicPr>
              <a:picLocks noChangeAspect="1"/>
            </p:cNvPicPr>
            <p:nvPr/>
          </p:nvPicPr>
          <p:blipFill rotWithShape="1">
            <a:blip r:embed="rId3">
              <a:extLst>
                <a:ext uri="{28A0092B-C50C-407E-A947-70E740481C1C}">
                  <a14:useLocalDpi xmlns:a14="http://schemas.microsoft.com/office/drawing/2010/main" val="0"/>
                </a:ext>
              </a:extLst>
            </a:blip>
            <a:srcRect l="3035" t="61040" r="2614" b="3354"/>
            <a:stretch/>
          </p:blipFill>
          <p:spPr>
            <a:xfrm>
              <a:off x="224444" y="3416531"/>
              <a:ext cx="6899563" cy="1953491"/>
            </a:xfrm>
            <a:prstGeom prst="rect">
              <a:avLst/>
            </a:prstGeom>
          </p:spPr>
        </p:pic>
        <p:sp>
          <p:nvSpPr>
            <p:cNvPr id="3" name="Oval 2">
              <a:extLst>
                <a:ext uri="{FF2B5EF4-FFF2-40B4-BE49-F238E27FC236}">
                  <a16:creationId xmlns:a16="http://schemas.microsoft.com/office/drawing/2014/main" id="{588BE2BD-0C82-DE05-011B-03C8204A9840}"/>
                </a:ext>
              </a:extLst>
            </p:cNvPr>
            <p:cNvSpPr/>
            <p:nvPr/>
          </p:nvSpPr>
          <p:spPr>
            <a:xfrm>
              <a:off x="897774" y="2597726"/>
              <a:ext cx="914401" cy="95596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77F82CB0-5EDF-1789-2D4D-0A23787C06DB}"/>
                </a:ext>
              </a:extLst>
            </p:cNvPr>
            <p:cNvSpPr/>
            <p:nvPr/>
          </p:nvSpPr>
          <p:spPr>
            <a:xfrm>
              <a:off x="4092632" y="2666999"/>
              <a:ext cx="914401" cy="95596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Box 5">
            <a:extLst>
              <a:ext uri="{FF2B5EF4-FFF2-40B4-BE49-F238E27FC236}">
                <a16:creationId xmlns:a16="http://schemas.microsoft.com/office/drawing/2014/main" id="{19D17B94-F3E4-3FFC-1DB6-D8D66A34FCF1}"/>
              </a:ext>
            </a:extLst>
          </p:cNvPr>
          <p:cNvSpPr txBox="1"/>
          <p:nvPr/>
        </p:nvSpPr>
        <p:spPr>
          <a:xfrm>
            <a:off x="182878" y="931068"/>
            <a:ext cx="5237213" cy="738664"/>
          </a:xfrm>
          <a:prstGeom prst="callout1">
            <a:avLst>
              <a:gd name="adj1" fmla="val 110406"/>
              <a:gd name="adj2" fmla="val 20699"/>
              <a:gd name="adj3" fmla="val 350055"/>
              <a:gd name="adj4" fmla="val 20352"/>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HE WAS VERY GOOD ABOUT IT… HE LAUGHED AND SHRUGGED HIS SHOULDERS, AND SAID THERE WAS NO USE DENYING ANYTHING TO A WOMAN.</a:t>
            </a:r>
          </a:p>
        </p:txBody>
      </p:sp>
      <p:sp>
        <p:nvSpPr>
          <p:cNvPr id="7" name="TextBox 6">
            <a:extLst>
              <a:ext uri="{FF2B5EF4-FFF2-40B4-BE49-F238E27FC236}">
                <a16:creationId xmlns:a16="http://schemas.microsoft.com/office/drawing/2014/main" id="{D88FA616-B0FD-A2DD-C482-F242C8F8A482}"/>
              </a:ext>
            </a:extLst>
          </p:cNvPr>
          <p:cNvSpPr txBox="1"/>
          <p:nvPr/>
        </p:nvSpPr>
        <p:spPr>
          <a:xfrm>
            <a:off x="3383279" y="2437891"/>
            <a:ext cx="3749039" cy="307777"/>
          </a:xfrm>
          <a:prstGeom prst="callout1">
            <a:avLst>
              <a:gd name="adj1" fmla="val 118284"/>
              <a:gd name="adj2" fmla="val 29694"/>
              <a:gd name="adj3" fmla="val 327878"/>
              <a:gd name="adj4" fmla="val 29624"/>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A BOY WISE BEYOND HIS YEARS.</a:t>
            </a:r>
          </a:p>
        </p:txBody>
      </p:sp>
    </p:spTree>
    <p:extLst>
      <p:ext uri="{BB962C8B-B14F-4D97-AF65-F5344CB8AC3E}">
        <p14:creationId xmlns:p14="http://schemas.microsoft.com/office/powerpoint/2010/main" val="22020006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EC25C1E-661C-F855-D27A-24FD8F829139}"/>
              </a:ext>
            </a:extLst>
          </p:cNvPr>
          <p:cNvGrpSpPr/>
          <p:nvPr/>
        </p:nvGrpSpPr>
        <p:grpSpPr>
          <a:xfrm>
            <a:off x="157942" y="2398221"/>
            <a:ext cx="2859578" cy="2996739"/>
            <a:chOff x="157942" y="2398221"/>
            <a:chExt cx="2859578" cy="2996739"/>
          </a:xfrm>
        </p:grpSpPr>
        <p:pic>
          <p:nvPicPr>
            <p:cNvPr id="2" name="Picture 1" descr="Diagram, text&#10;&#10;Description automatically generated">
              <a:extLst>
                <a:ext uri="{FF2B5EF4-FFF2-40B4-BE49-F238E27FC236}">
                  <a16:creationId xmlns:a16="http://schemas.microsoft.com/office/drawing/2014/main" id="{4DA51382-AFCA-A733-006A-B34C49140764}"/>
                </a:ext>
              </a:extLst>
            </p:cNvPr>
            <p:cNvPicPr>
              <a:picLocks noChangeAspect="1"/>
            </p:cNvPicPr>
            <p:nvPr/>
          </p:nvPicPr>
          <p:blipFill rotWithShape="1">
            <a:blip r:embed="rId3">
              <a:extLst>
                <a:ext uri="{28A0092B-C50C-407E-A947-70E740481C1C}">
                  <a14:useLocalDpi xmlns:a14="http://schemas.microsoft.com/office/drawing/2010/main" val="0"/>
                </a:ext>
              </a:extLst>
            </a:blip>
            <a:srcRect l="2125" t="52424" r="68546" b="1667"/>
            <a:stretch/>
          </p:blipFill>
          <p:spPr>
            <a:xfrm>
              <a:off x="157942" y="2876204"/>
              <a:ext cx="2144683" cy="2518756"/>
            </a:xfrm>
            <a:prstGeom prst="rect">
              <a:avLst/>
            </a:prstGeom>
          </p:spPr>
        </p:pic>
        <p:sp>
          <p:nvSpPr>
            <p:cNvPr id="3" name="Oval 2">
              <a:extLst>
                <a:ext uri="{FF2B5EF4-FFF2-40B4-BE49-F238E27FC236}">
                  <a16:creationId xmlns:a16="http://schemas.microsoft.com/office/drawing/2014/main" id="{CCE8B606-D438-BDE9-EA9E-24F364271752}"/>
                </a:ext>
              </a:extLst>
            </p:cNvPr>
            <p:cNvSpPr/>
            <p:nvPr/>
          </p:nvSpPr>
          <p:spPr>
            <a:xfrm>
              <a:off x="1645919" y="2398221"/>
              <a:ext cx="914401" cy="95596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15F9ECBF-F452-97E7-CBCC-16F321930A35}"/>
                </a:ext>
              </a:extLst>
            </p:cNvPr>
            <p:cNvSpPr/>
            <p:nvPr/>
          </p:nvSpPr>
          <p:spPr>
            <a:xfrm>
              <a:off x="2103119" y="4213167"/>
              <a:ext cx="914401" cy="95596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Box 5">
            <a:extLst>
              <a:ext uri="{FF2B5EF4-FFF2-40B4-BE49-F238E27FC236}">
                <a16:creationId xmlns:a16="http://schemas.microsoft.com/office/drawing/2014/main" id="{15F17F9B-09EA-363F-40E9-D8FB230E97AE}"/>
              </a:ext>
            </a:extLst>
          </p:cNvPr>
          <p:cNvSpPr txBox="1"/>
          <p:nvPr/>
        </p:nvSpPr>
        <p:spPr>
          <a:xfrm>
            <a:off x="448959" y="779995"/>
            <a:ext cx="4976063" cy="738664"/>
          </a:xfrm>
          <a:prstGeom prst="callout1">
            <a:avLst>
              <a:gd name="adj1" fmla="val 103654"/>
              <a:gd name="adj2" fmla="val 17186"/>
              <a:gd name="adj3" fmla="val 331618"/>
              <a:gd name="adj4" fmla="val 17071"/>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MASTER ANGEL CALLED ON ME THE NEXT DAY, AND SEVERAL DAYS AFTER THAT… I QUICKLY RECOGNIZED HE WAS NOT A BOY OF MEANS.</a:t>
            </a:r>
          </a:p>
        </p:txBody>
      </p:sp>
      <p:sp>
        <p:nvSpPr>
          <p:cNvPr id="7" name="TextBox 6">
            <a:extLst>
              <a:ext uri="{FF2B5EF4-FFF2-40B4-BE49-F238E27FC236}">
                <a16:creationId xmlns:a16="http://schemas.microsoft.com/office/drawing/2014/main" id="{87E500C7-E49F-1501-B721-8A9653951D02}"/>
              </a:ext>
            </a:extLst>
          </p:cNvPr>
          <p:cNvSpPr txBox="1"/>
          <p:nvPr/>
        </p:nvSpPr>
        <p:spPr>
          <a:xfrm>
            <a:off x="3491345" y="3999581"/>
            <a:ext cx="3601347" cy="1169551"/>
          </a:xfrm>
          <a:prstGeom prst="callout1">
            <a:avLst>
              <a:gd name="adj1" fmla="val 49996"/>
              <a:gd name="adj2" fmla="val 2353"/>
              <a:gd name="adj3" fmla="val 50153"/>
              <a:gd name="adj4" fmla="val -36914"/>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HE FINALLY ADMITTED HIS PARENTS ARE STRUGGLING TO GET BY, WITH NO OPPORTUNITY TO OFFER HIM ANY OF THE FINER THINGS OF VICTORIAN LIFE.</a:t>
            </a:r>
          </a:p>
        </p:txBody>
      </p:sp>
    </p:spTree>
    <p:extLst>
      <p:ext uri="{BB962C8B-B14F-4D97-AF65-F5344CB8AC3E}">
        <p14:creationId xmlns:p14="http://schemas.microsoft.com/office/powerpoint/2010/main" val="41289261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8DD208A-9A66-547A-9973-2E570312E4E8}"/>
              </a:ext>
            </a:extLst>
          </p:cNvPr>
          <p:cNvGrpSpPr/>
          <p:nvPr/>
        </p:nvGrpSpPr>
        <p:grpSpPr>
          <a:xfrm>
            <a:off x="191194" y="2971798"/>
            <a:ext cx="6949440" cy="2373286"/>
            <a:chOff x="191194" y="2971798"/>
            <a:chExt cx="6866312" cy="2373286"/>
          </a:xfrm>
        </p:grpSpPr>
        <p:pic>
          <p:nvPicPr>
            <p:cNvPr id="2" name="Picture 1" descr="Diagram&#10;&#10;Description automatically generated">
              <a:extLst>
                <a:ext uri="{FF2B5EF4-FFF2-40B4-BE49-F238E27FC236}">
                  <a16:creationId xmlns:a16="http://schemas.microsoft.com/office/drawing/2014/main" id="{893B39DD-8DA0-1D29-C3F0-38BEDF75957C}"/>
                </a:ext>
              </a:extLst>
            </p:cNvPr>
            <p:cNvPicPr>
              <a:picLocks noChangeAspect="1"/>
            </p:cNvPicPr>
            <p:nvPr/>
          </p:nvPicPr>
          <p:blipFill rotWithShape="1">
            <a:blip r:embed="rId3">
              <a:extLst>
                <a:ext uri="{28A0092B-C50C-407E-A947-70E740481C1C}">
                  <a14:useLocalDpi xmlns:a14="http://schemas.microsoft.com/office/drawing/2010/main" val="0"/>
                </a:ext>
              </a:extLst>
            </a:blip>
            <a:srcRect l="2579" t="60572" r="3524" b="4882"/>
            <a:stretch/>
          </p:blipFill>
          <p:spPr>
            <a:xfrm>
              <a:off x="191194" y="3449781"/>
              <a:ext cx="6866312" cy="1895303"/>
            </a:xfrm>
            <a:prstGeom prst="rect">
              <a:avLst/>
            </a:prstGeom>
          </p:spPr>
        </p:pic>
        <p:sp>
          <p:nvSpPr>
            <p:cNvPr id="3" name="Oval 2">
              <a:extLst>
                <a:ext uri="{FF2B5EF4-FFF2-40B4-BE49-F238E27FC236}">
                  <a16:creationId xmlns:a16="http://schemas.microsoft.com/office/drawing/2014/main" id="{E41D1E98-0A8A-E3DB-3D0F-9EF36762101C}"/>
                </a:ext>
              </a:extLst>
            </p:cNvPr>
            <p:cNvSpPr/>
            <p:nvPr/>
          </p:nvSpPr>
          <p:spPr>
            <a:xfrm>
              <a:off x="4979324" y="2971798"/>
              <a:ext cx="723206" cy="95596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a:extLst>
              <a:ext uri="{FF2B5EF4-FFF2-40B4-BE49-F238E27FC236}">
                <a16:creationId xmlns:a16="http://schemas.microsoft.com/office/drawing/2014/main" id="{B6252BAE-A59F-ED3B-B614-F1D07F4F9D75}"/>
              </a:ext>
            </a:extLst>
          </p:cNvPr>
          <p:cNvSpPr txBox="1"/>
          <p:nvPr/>
        </p:nvSpPr>
        <p:spPr>
          <a:xfrm>
            <a:off x="315964" y="1002713"/>
            <a:ext cx="6683271" cy="738664"/>
          </a:xfrm>
          <a:prstGeom prst="callout1">
            <a:avLst>
              <a:gd name="adj1" fmla="val 109945"/>
              <a:gd name="adj2" fmla="val 12206"/>
              <a:gd name="adj3" fmla="val 342530"/>
              <a:gd name="adj4" fmla="val 12500"/>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WITHOUT MY PITY SHOWING TOO OBVIOUSLY, I HAVE STARTED SUPPLYING HIM SHARES OF MY CHOCOLATES RECEIVED EACH WEEK, SPLITTING OUR WEEKLY ALLOTMENT FROM TWO TO THREE.</a:t>
            </a:r>
          </a:p>
        </p:txBody>
      </p:sp>
      <p:sp>
        <p:nvSpPr>
          <p:cNvPr id="6" name="TextBox 5">
            <a:extLst>
              <a:ext uri="{FF2B5EF4-FFF2-40B4-BE49-F238E27FC236}">
                <a16:creationId xmlns:a16="http://schemas.microsoft.com/office/drawing/2014/main" id="{8F2A161A-8677-836A-77A2-14D489440802}"/>
              </a:ext>
            </a:extLst>
          </p:cNvPr>
          <p:cNvSpPr txBox="1"/>
          <p:nvPr/>
        </p:nvSpPr>
        <p:spPr>
          <a:xfrm>
            <a:off x="4206240" y="2094977"/>
            <a:ext cx="2860108" cy="523220"/>
          </a:xfrm>
          <a:prstGeom prst="callout1">
            <a:avLst>
              <a:gd name="adj1" fmla="val 104779"/>
              <a:gd name="adj2" fmla="val 64251"/>
              <a:gd name="adj3" fmla="val 264223"/>
              <a:gd name="adj4" fmla="val 64472"/>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WOULD YOU CONSIDER FOUR SHARES PER WEEK?</a:t>
            </a:r>
          </a:p>
        </p:txBody>
      </p:sp>
    </p:spTree>
    <p:extLst>
      <p:ext uri="{BB962C8B-B14F-4D97-AF65-F5344CB8AC3E}">
        <p14:creationId xmlns:p14="http://schemas.microsoft.com/office/powerpoint/2010/main" val="5664676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CED0AC0-86FE-AD03-53F1-57B43E3E62FD}"/>
              </a:ext>
            </a:extLst>
          </p:cNvPr>
          <p:cNvGrpSpPr/>
          <p:nvPr/>
        </p:nvGrpSpPr>
        <p:grpSpPr>
          <a:xfrm>
            <a:off x="191192" y="2180009"/>
            <a:ext cx="6949440" cy="3148448"/>
            <a:chOff x="282633" y="2229887"/>
            <a:chExt cx="6932814" cy="3148448"/>
          </a:xfrm>
        </p:grpSpPr>
        <p:pic>
          <p:nvPicPr>
            <p:cNvPr id="2" name="Picture 1" descr="Diagram&#10;&#10;Description automatically generated">
              <a:extLst>
                <a:ext uri="{FF2B5EF4-FFF2-40B4-BE49-F238E27FC236}">
                  <a16:creationId xmlns:a16="http://schemas.microsoft.com/office/drawing/2014/main" id="{C20C611C-3CF2-F97E-F0ED-6FFD475C1854}"/>
                </a:ext>
              </a:extLst>
            </p:cNvPr>
            <p:cNvPicPr>
              <a:picLocks noChangeAspect="1"/>
            </p:cNvPicPr>
            <p:nvPr/>
          </p:nvPicPr>
          <p:blipFill rotWithShape="1">
            <a:blip r:embed="rId3">
              <a:extLst>
                <a:ext uri="{28A0092B-C50C-407E-A947-70E740481C1C}">
                  <a14:useLocalDpi xmlns:a14="http://schemas.microsoft.com/office/drawing/2010/main" val="0"/>
                </a:ext>
              </a:extLst>
            </a:blip>
            <a:srcRect l="2567" t="54352" r="2628" b="3223"/>
            <a:stretch/>
          </p:blipFill>
          <p:spPr>
            <a:xfrm>
              <a:off x="282633" y="3050771"/>
              <a:ext cx="6932814" cy="2327564"/>
            </a:xfrm>
            <a:prstGeom prst="rect">
              <a:avLst/>
            </a:prstGeom>
          </p:spPr>
        </p:pic>
        <p:sp>
          <p:nvSpPr>
            <p:cNvPr id="3" name="Oval 2">
              <a:extLst>
                <a:ext uri="{FF2B5EF4-FFF2-40B4-BE49-F238E27FC236}">
                  <a16:creationId xmlns:a16="http://schemas.microsoft.com/office/drawing/2014/main" id="{FBE56EA5-745C-BE7D-F3AB-6DDCE9F58FA4}"/>
                </a:ext>
              </a:extLst>
            </p:cNvPr>
            <p:cNvSpPr/>
            <p:nvPr/>
          </p:nvSpPr>
          <p:spPr>
            <a:xfrm>
              <a:off x="1620981" y="2364970"/>
              <a:ext cx="914401" cy="95596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1ABED30B-6F88-436C-B2AB-ECDFDC049CC8}"/>
                </a:ext>
              </a:extLst>
            </p:cNvPr>
            <p:cNvSpPr/>
            <p:nvPr/>
          </p:nvSpPr>
          <p:spPr>
            <a:xfrm>
              <a:off x="4159133" y="2229887"/>
              <a:ext cx="914401" cy="95596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Box 5">
            <a:extLst>
              <a:ext uri="{FF2B5EF4-FFF2-40B4-BE49-F238E27FC236}">
                <a16:creationId xmlns:a16="http://schemas.microsoft.com/office/drawing/2014/main" id="{8DBA0A88-EC4A-3375-1D5C-4585C071D20C}"/>
              </a:ext>
            </a:extLst>
          </p:cNvPr>
          <p:cNvSpPr txBox="1"/>
          <p:nvPr/>
        </p:nvSpPr>
        <p:spPr>
          <a:xfrm>
            <a:off x="1162884" y="599794"/>
            <a:ext cx="4501222" cy="523220"/>
          </a:xfrm>
          <a:prstGeom prst="callout1">
            <a:avLst>
              <a:gd name="adj1" fmla="val 112723"/>
              <a:gd name="adj2" fmla="val 29299"/>
              <a:gd name="adj3" fmla="val 456497"/>
              <a:gd name="adj4" fmla="val 30157"/>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HOW HAS YOUR BROTHER REACTED TO THIS ACT OF BENEVOLENCE ON YOUR PART?</a:t>
            </a:r>
          </a:p>
        </p:txBody>
      </p:sp>
      <p:sp>
        <p:nvSpPr>
          <p:cNvPr id="7" name="TextBox 6">
            <a:extLst>
              <a:ext uri="{FF2B5EF4-FFF2-40B4-BE49-F238E27FC236}">
                <a16:creationId xmlns:a16="http://schemas.microsoft.com/office/drawing/2014/main" id="{D15C8DFF-E12A-7BC8-D158-F8BCA2B1FF60}"/>
              </a:ext>
            </a:extLst>
          </p:cNvPr>
          <p:cNvSpPr txBox="1"/>
          <p:nvPr/>
        </p:nvSpPr>
        <p:spPr>
          <a:xfrm>
            <a:off x="3242235" y="1910568"/>
            <a:ext cx="3502694" cy="523220"/>
          </a:xfrm>
          <a:prstGeom prst="callout1">
            <a:avLst>
              <a:gd name="adj1" fmla="val 100013"/>
              <a:gd name="adj2" fmla="val 35426"/>
              <a:gd name="adj3" fmla="val 219798"/>
              <a:gd name="adj4" fmla="val 35176"/>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YOU GIVE AWAY CANDY I COULD HAVE, I WOULD NOT REACT WELL.</a:t>
            </a:r>
          </a:p>
        </p:txBody>
      </p:sp>
    </p:spTree>
    <p:extLst>
      <p:ext uri="{BB962C8B-B14F-4D97-AF65-F5344CB8AC3E}">
        <p14:creationId xmlns:p14="http://schemas.microsoft.com/office/powerpoint/2010/main" val="14492444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6" name="Group 325">
            <a:extLst>
              <a:ext uri="{FF2B5EF4-FFF2-40B4-BE49-F238E27FC236}">
                <a16:creationId xmlns:a16="http://schemas.microsoft.com/office/drawing/2014/main" id="{1A3CF3EE-3E4E-8CA7-A94F-2C6BDBE5374B}"/>
              </a:ext>
            </a:extLst>
          </p:cNvPr>
          <p:cNvGrpSpPr/>
          <p:nvPr/>
        </p:nvGrpSpPr>
        <p:grpSpPr>
          <a:xfrm>
            <a:off x="199503" y="1807306"/>
            <a:ext cx="6949440" cy="3546090"/>
            <a:chOff x="340822" y="1807306"/>
            <a:chExt cx="6783185" cy="3546090"/>
          </a:xfrm>
        </p:grpSpPr>
        <p:pic>
          <p:nvPicPr>
            <p:cNvPr id="308" name="Picture 307" descr="Diagram&#10;&#10;Description automatically generated with medium confidence">
              <a:extLst>
                <a:ext uri="{FF2B5EF4-FFF2-40B4-BE49-F238E27FC236}">
                  <a16:creationId xmlns:a16="http://schemas.microsoft.com/office/drawing/2014/main" id="{E3E11336-A2A3-6F3A-015E-969AB089E40C}"/>
                </a:ext>
              </a:extLst>
            </p:cNvPr>
            <p:cNvPicPr>
              <a:picLocks noChangeAspect="1"/>
            </p:cNvPicPr>
            <p:nvPr/>
          </p:nvPicPr>
          <p:blipFill rotWithShape="1">
            <a:blip r:embed="rId3">
              <a:extLst>
                <a:ext uri="{28A0092B-C50C-407E-A947-70E740481C1C}">
                  <a14:useLocalDpi xmlns:a14="http://schemas.microsoft.com/office/drawing/2010/main" val="0"/>
                </a:ext>
              </a:extLst>
            </a:blip>
            <a:srcRect l="4643" t="40759" r="2597" b="2424"/>
            <a:stretch/>
          </p:blipFill>
          <p:spPr>
            <a:xfrm>
              <a:off x="340822" y="2236124"/>
              <a:ext cx="6783185" cy="3117272"/>
            </a:xfrm>
            <a:prstGeom prst="rect">
              <a:avLst/>
            </a:prstGeom>
          </p:spPr>
        </p:pic>
        <p:sp>
          <p:nvSpPr>
            <p:cNvPr id="325" name="Oval 324">
              <a:extLst>
                <a:ext uri="{FF2B5EF4-FFF2-40B4-BE49-F238E27FC236}">
                  <a16:creationId xmlns:a16="http://schemas.microsoft.com/office/drawing/2014/main" id="{64C58A71-C29C-0D9D-6ED7-B182B3E179CE}"/>
                </a:ext>
              </a:extLst>
            </p:cNvPr>
            <p:cNvSpPr/>
            <p:nvPr/>
          </p:nvSpPr>
          <p:spPr>
            <a:xfrm>
              <a:off x="2963001" y="1807306"/>
              <a:ext cx="972065" cy="158990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27" name="TextBox 326">
            <a:extLst>
              <a:ext uri="{FF2B5EF4-FFF2-40B4-BE49-F238E27FC236}">
                <a16:creationId xmlns:a16="http://schemas.microsoft.com/office/drawing/2014/main" id="{B45E2FED-DF6D-0CCB-387B-C1FF0053143E}"/>
              </a:ext>
            </a:extLst>
          </p:cNvPr>
          <p:cNvSpPr txBox="1"/>
          <p:nvPr/>
        </p:nvSpPr>
        <p:spPr>
          <a:xfrm>
            <a:off x="1184562" y="484901"/>
            <a:ext cx="4946075" cy="738664"/>
          </a:xfrm>
          <a:prstGeom prst="callout1">
            <a:avLst>
              <a:gd name="adj1" fmla="val 105581"/>
              <a:gd name="adj2" fmla="val 82289"/>
              <a:gd name="adj3" fmla="val 229599"/>
              <a:gd name="adj4" fmla="val 82942"/>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AFTER OUR INVOLVEMENT IN “SCANDAL” AND “FRECKLES”, IT WOULD BE NICE TO HAVE A NICE, QUIET ADVENTURE FOR YOU TO SOLVE.</a:t>
            </a:r>
          </a:p>
        </p:txBody>
      </p:sp>
    </p:spTree>
    <p:extLst>
      <p:ext uri="{BB962C8B-B14F-4D97-AF65-F5344CB8AC3E}">
        <p14:creationId xmlns:p14="http://schemas.microsoft.com/office/powerpoint/2010/main" val="23414706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003ABB3-ABFE-F768-4B92-31C47CC4E230}"/>
              </a:ext>
            </a:extLst>
          </p:cNvPr>
          <p:cNvGrpSpPr/>
          <p:nvPr/>
        </p:nvGrpSpPr>
        <p:grpSpPr>
          <a:xfrm>
            <a:off x="191192" y="2219499"/>
            <a:ext cx="6949440" cy="3133897"/>
            <a:chOff x="299258" y="2352503"/>
            <a:chExt cx="6849687" cy="3133897"/>
          </a:xfrm>
        </p:grpSpPr>
        <p:pic>
          <p:nvPicPr>
            <p:cNvPr id="2" name="Picture 1" descr="Diagram, engineering drawing&#10;&#10;Description automatically generated">
              <a:extLst>
                <a:ext uri="{FF2B5EF4-FFF2-40B4-BE49-F238E27FC236}">
                  <a16:creationId xmlns:a16="http://schemas.microsoft.com/office/drawing/2014/main" id="{0DE1CEF7-1130-4350-36D1-13B6D87392CD}"/>
                </a:ext>
              </a:extLst>
            </p:cNvPr>
            <p:cNvPicPr>
              <a:picLocks noChangeAspect="1"/>
            </p:cNvPicPr>
            <p:nvPr/>
          </p:nvPicPr>
          <p:blipFill rotWithShape="1">
            <a:blip r:embed="rId3">
              <a:extLst>
                <a:ext uri="{28A0092B-C50C-407E-A947-70E740481C1C}">
                  <a14:useLocalDpi xmlns:a14="http://schemas.microsoft.com/office/drawing/2010/main" val="0"/>
                </a:ext>
              </a:extLst>
            </a:blip>
            <a:srcRect l="2790" t="54347" r="3541" b="2775"/>
            <a:stretch/>
          </p:blipFill>
          <p:spPr>
            <a:xfrm>
              <a:off x="299258" y="3133897"/>
              <a:ext cx="6849687" cy="2352503"/>
            </a:xfrm>
            <a:prstGeom prst="rect">
              <a:avLst/>
            </a:prstGeom>
          </p:spPr>
        </p:pic>
        <p:sp>
          <p:nvSpPr>
            <p:cNvPr id="3" name="Oval 2">
              <a:extLst>
                <a:ext uri="{FF2B5EF4-FFF2-40B4-BE49-F238E27FC236}">
                  <a16:creationId xmlns:a16="http://schemas.microsoft.com/office/drawing/2014/main" id="{593BF33E-ABD4-49EF-DE48-118663E8A56D}"/>
                </a:ext>
              </a:extLst>
            </p:cNvPr>
            <p:cNvSpPr/>
            <p:nvPr/>
          </p:nvSpPr>
          <p:spPr>
            <a:xfrm>
              <a:off x="1438101" y="2352503"/>
              <a:ext cx="914401" cy="95596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a:extLst>
              <a:ext uri="{FF2B5EF4-FFF2-40B4-BE49-F238E27FC236}">
                <a16:creationId xmlns:a16="http://schemas.microsoft.com/office/drawing/2014/main" id="{F9F5E969-49E4-BD82-98B6-99C3BBF0DCAB}"/>
              </a:ext>
            </a:extLst>
          </p:cNvPr>
          <p:cNvSpPr txBox="1"/>
          <p:nvPr/>
        </p:nvSpPr>
        <p:spPr>
          <a:xfrm>
            <a:off x="385968" y="951858"/>
            <a:ext cx="5083807" cy="738664"/>
          </a:xfrm>
          <a:prstGeom prst="callout1">
            <a:avLst>
              <a:gd name="adj1" fmla="val 112314"/>
              <a:gd name="adj2" fmla="val 13610"/>
              <a:gd name="adj3" fmla="val 289507"/>
              <a:gd name="adj4" fmla="val 13763"/>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JAMES HAS ACTED LIKE HE DOES NOT NOTICE, BUT I AM SURE HE MUST RECOGNIZE THE LESSER SHARE, AS HE IS A GLUTTON FOR THE SWEETS.</a:t>
            </a:r>
          </a:p>
        </p:txBody>
      </p:sp>
    </p:spTree>
    <p:extLst>
      <p:ext uri="{BB962C8B-B14F-4D97-AF65-F5344CB8AC3E}">
        <p14:creationId xmlns:p14="http://schemas.microsoft.com/office/powerpoint/2010/main" val="19691288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book&#10;&#10;Description automatically generated">
            <a:extLst>
              <a:ext uri="{FF2B5EF4-FFF2-40B4-BE49-F238E27FC236}">
                <a16:creationId xmlns:a16="http://schemas.microsoft.com/office/drawing/2014/main" id="{B0191BB0-F0CD-6F7D-265B-BAC196B3D2F9}"/>
              </a:ext>
            </a:extLst>
          </p:cNvPr>
          <p:cNvPicPr>
            <a:picLocks noChangeAspect="1"/>
          </p:cNvPicPr>
          <p:nvPr/>
        </p:nvPicPr>
        <p:blipFill rotWithShape="1">
          <a:blip r:embed="rId3">
            <a:extLst>
              <a:ext uri="{28A0092B-C50C-407E-A947-70E740481C1C}">
                <a14:useLocalDpi xmlns:a14="http://schemas.microsoft.com/office/drawing/2010/main" val="0"/>
              </a:ext>
            </a:extLst>
          </a:blip>
          <a:srcRect l="2784" t="2824" r="2413" b="4448"/>
          <a:stretch/>
        </p:blipFill>
        <p:spPr>
          <a:xfrm>
            <a:off x="182880" y="193318"/>
            <a:ext cx="6949440" cy="5099765"/>
          </a:xfrm>
          <a:prstGeom prst="rect">
            <a:avLst/>
          </a:prstGeom>
        </p:spPr>
      </p:pic>
    </p:spTree>
    <p:extLst>
      <p:ext uri="{BB962C8B-B14F-4D97-AF65-F5344CB8AC3E}">
        <p14:creationId xmlns:p14="http://schemas.microsoft.com/office/powerpoint/2010/main" val="23439108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8F0FCA7-7AB5-0D8F-A9EA-6174EC698FAF}"/>
              </a:ext>
            </a:extLst>
          </p:cNvPr>
          <p:cNvGrpSpPr/>
          <p:nvPr/>
        </p:nvGrpSpPr>
        <p:grpSpPr>
          <a:xfrm>
            <a:off x="182878" y="2699779"/>
            <a:ext cx="3275217" cy="2660073"/>
            <a:chOff x="-83127" y="2053244"/>
            <a:chExt cx="3740727" cy="3291839"/>
          </a:xfrm>
        </p:grpSpPr>
        <p:pic>
          <p:nvPicPr>
            <p:cNvPr id="2" name="Picture 1" descr="Diagram&#10;&#10;Description automatically generated">
              <a:extLst>
                <a:ext uri="{FF2B5EF4-FFF2-40B4-BE49-F238E27FC236}">
                  <a16:creationId xmlns:a16="http://schemas.microsoft.com/office/drawing/2014/main" id="{64CAB241-7010-D8EF-2C8B-4CC8D2ADCD8C}"/>
                </a:ext>
              </a:extLst>
            </p:cNvPr>
            <p:cNvPicPr>
              <a:picLocks noChangeAspect="1"/>
            </p:cNvPicPr>
            <p:nvPr/>
          </p:nvPicPr>
          <p:blipFill rotWithShape="1">
            <a:blip r:embed="rId3">
              <a:extLst>
                <a:ext uri="{28A0092B-C50C-407E-A947-70E740481C1C}">
                  <a14:useLocalDpi xmlns:a14="http://schemas.microsoft.com/office/drawing/2010/main" val="0"/>
                </a:ext>
              </a:extLst>
            </a:blip>
            <a:srcRect l="3120" t="36515" r="48909" b="3485"/>
            <a:stretch/>
          </p:blipFill>
          <p:spPr>
            <a:xfrm>
              <a:off x="-83127" y="2053244"/>
              <a:ext cx="3507971" cy="3291839"/>
            </a:xfrm>
            <a:prstGeom prst="rect">
              <a:avLst/>
            </a:prstGeom>
          </p:spPr>
        </p:pic>
        <p:sp>
          <p:nvSpPr>
            <p:cNvPr id="3" name="Oval 2">
              <a:extLst>
                <a:ext uri="{FF2B5EF4-FFF2-40B4-BE49-F238E27FC236}">
                  <a16:creationId xmlns:a16="http://schemas.microsoft.com/office/drawing/2014/main" id="{BBB83631-372D-6620-3762-4716EFA28DE9}"/>
                </a:ext>
              </a:extLst>
            </p:cNvPr>
            <p:cNvSpPr/>
            <p:nvPr/>
          </p:nvSpPr>
          <p:spPr>
            <a:xfrm>
              <a:off x="2743199" y="3586941"/>
              <a:ext cx="914401" cy="95596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a:extLst>
              <a:ext uri="{FF2B5EF4-FFF2-40B4-BE49-F238E27FC236}">
                <a16:creationId xmlns:a16="http://schemas.microsoft.com/office/drawing/2014/main" id="{0B4F11E1-48A6-F8F1-2C13-B2C084FADF22}"/>
              </a:ext>
            </a:extLst>
          </p:cNvPr>
          <p:cNvSpPr txBox="1"/>
          <p:nvPr/>
        </p:nvSpPr>
        <p:spPr>
          <a:xfrm>
            <a:off x="627326" y="401520"/>
            <a:ext cx="6526055" cy="954107"/>
          </a:xfrm>
          <a:prstGeom prst="callout1">
            <a:avLst>
              <a:gd name="adj1" fmla="val 108063"/>
              <a:gd name="adj2" fmla="val 18730"/>
              <a:gd name="adj3" fmla="val 240480"/>
              <a:gd name="adj4" fmla="val 18784"/>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HE HAS CHOSEN TO VISIT OUR COUSINS EACH WEEKEND, ALLOWING HOSMER AND I TO RENDEZVOUS EACH WEEK… DURING THE WEEK, HOSMER AND I EXCHANGE NOTES EACH DAY THROUGH SEVERAL CONFEDERATES AT EACH SCHOOL.</a:t>
            </a:r>
          </a:p>
        </p:txBody>
      </p:sp>
    </p:spTree>
    <p:extLst>
      <p:ext uri="{BB962C8B-B14F-4D97-AF65-F5344CB8AC3E}">
        <p14:creationId xmlns:p14="http://schemas.microsoft.com/office/powerpoint/2010/main" val="15974547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2A8FFA05-7D5E-C801-DB07-384241728F7D}"/>
              </a:ext>
            </a:extLst>
          </p:cNvPr>
          <p:cNvPicPr>
            <a:picLocks noChangeAspect="1"/>
          </p:cNvPicPr>
          <p:nvPr/>
        </p:nvPicPr>
        <p:blipFill rotWithShape="1">
          <a:blip r:embed="rId3">
            <a:extLst>
              <a:ext uri="{28A0092B-C50C-407E-A947-70E740481C1C}">
                <a14:useLocalDpi xmlns:a14="http://schemas.microsoft.com/office/drawing/2010/main" val="0"/>
              </a:ext>
            </a:extLst>
          </a:blip>
          <a:srcRect l="2597" t="35152" r="3052" b="3030"/>
          <a:stretch/>
        </p:blipFill>
        <p:spPr>
          <a:xfrm>
            <a:off x="191192" y="1928552"/>
            <a:ext cx="6949440" cy="3416111"/>
          </a:xfrm>
          <a:prstGeom prst="rect">
            <a:avLst/>
          </a:prstGeom>
        </p:spPr>
      </p:pic>
      <p:sp>
        <p:nvSpPr>
          <p:cNvPr id="2" name="TextBox 1">
            <a:extLst>
              <a:ext uri="{FF2B5EF4-FFF2-40B4-BE49-F238E27FC236}">
                <a16:creationId xmlns:a16="http://schemas.microsoft.com/office/drawing/2014/main" id="{0BED3990-2C8B-CC53-8682-06AAB6BE87E3}"/>
              </a:ext>
            </a:extLst>
          </p:cNvPr>
          <p:cNvSpPr txBox="1"/>
          <p:nvPr/>
        </p:nvSpPr>
        <p:spPr>
          <a:xfrm>
            <a:off x="870931" y="854124"/>
            <a:ext cx="3599863" cy="307777"/>
          </a:xfrm>
          <a:prstGeom prst="callout1">
            <a:avLst>
              <a:gd name="adj1" fmla="val 104779"/>
              <a:gd name="adj2" fmla="val 49428"/>
              <a:gd name="adj3" fmla="val 363507"/>
              <a:gd name="adj4" fmla="val 49993"/>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VERY CONVENIENT FOR YOU.</a:t>
            </a:r>
          </a:p>
        </p:txBody>
      </p:sp>
    </p:spTree>
    <p:extLst>
      <p:ext uri="{BB962C8B-B14F-4D97-AF65-F5344CB8AC3E}">
        <p14:creationId xmlns:p14="http://schemas.microsoft.com/office/powerpoint/2010/main" val="2268538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4AC4CA4-B8CF-9785-93B6-5525DE2E2BB6}"/>
              </a:ext>
            </a:extLst>
          </p:cNvPr>
          <p:cNvGrpSpPr/>
          <p:nvPr/>
        </p:nvGrpSpPr>
        <p:grpSpPr>
          <a:xfrm>
            <a:off x="174568" y="2955171"/>
            <a:ext cx="6949440" cy="2398223"/>
            <a:chOff x="349135" y="3088177"/>
            <a:chExt cx="6907876" cy="2398223"/>
          </a:xfrm>
        </p:grpSpPr>
        <p:pic>
          <p:nvPicPr>
            <p:cNvPr id="2" name="Picture 1" descr="Diagram&#10;&#10;Description automatically generated">
              <a:extLst>
                <a:ext uri="{FF2B5EF4-FFF2-40B4-BE49-F238E27FC236}">
                  <a16:creationId xmlns:a16="http://schemas.microsoft.com/office/drawing/2014/main" id="{E3FC1325-44A8-31DB-EC4F-A55043587502}"/>
                </a:ext>
              </a:extLst>
            </p:cNvPr>
            <p:cNvPicPr>
              <a:picLocks noChangeAspect="1"/>
            </p:cNvPicPr>
            <p:nvPr/>
          </p:nvPicPr>
          <p:blipFill rotWithShape="1">
            <a:blip r:embed="rId3">
              <a:extLst>
                <a:ext uri="{28A0092B-C50C-407E-A947-70E740481C1C}">
                  <a14:useLocalDpi xmlns:a14="http://schemas.microsoft.com/office/drawing/2010/main" val="0"/>
                </a:ext>
              </a:extLst>
            </a:blip>
            <a:srcRect l="2705" t="65145" r="2830" b="2734"/>
            <a:stretch/>
          </p:blipFill>
          <p:spPr>
            <a:xfrm>
              <a:off x="349135" y="3724102"/>
              <a:ext cx="6907876" cy="1762298"/>
            </a:xfrm>
            <a:prstGeom prst="rect">
              <a:avLst/>
            </a:prstGeom>
          </p:spPr>
        </p:pic>
        <p:sp>
          <p:nvSpPr>
            <p:cNvPr id="3" name="Oval 2">
              <a:extLst>
                <a:ext uri="{FF2B5EF4-FFF2-40B4-BE49-F238E27FC236}">
                  <a16:creationId xmlns:a16="http://schemas.microsoft.com/office/drawing/2014/main" id="{46621934-0CD1-506F-2DA9-87FB74832640}"/>
                </a:ext>
              </a:extLst>
            </p:cNvPr>
            <p:cNvSpPr/>
            <p:nvPr/>
          </p:nvSpPr>
          <p:spPr>
            <a:xfrm>
              <a:off x="1504603" y="3088177"/>
              <a:ext cx="914401" cy="95596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a:extLst>
              <a:ext uri="{FF2B5EF4-FFF2-40B4-BE49-F238E27FC236}">
                <a16:creationId xmlns:a16="http://schemas.microsoft.com/office/drawing/2014/main" id="{278B9AF7-810C-2BFD-92A5-008288D83FA2}"/>
              </a:ext>
            </a:extLst>
          </p:cNvPr>
          <p:cNvSpPr txBox="1"/>
          <p:nvPr/>
        </p:nvSpPr>
        <p:spPr>
          <a:xfrm>
            <a:off x="856211" y="757268"/>
            <a:ext cx="4976604" cy="307777"/>
          </a:xfrm>
          <a:prstGeom prst="callout1">
            <a:avLst>
              <a:gd name="adj1" fmla="val 98590"/>
              <a:gd name="adj2" fmla="val 71467"/>
              <a:gd name="adj3" fmla="val 960562"/>
              <a:gd name="adj4" fmla="val 72677"/>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HAVE YOU BECOME ENGAGED TO THIS FELLOW?</a:t>
            </a:r>
          </a:p>
        </p:txBody>
      </p:sp>
      <p:sp>
        <p:nvSpPr>
          <p:cNvPr id="6" name="TextBox 5">
            <a:extLst>
              <a:ext uri="{FF2B5EF4-FFF2-40B4-BE49-F238E27FC236}">
                <a16:creationId xmlns:a16="http://schemas.microsoft.com/office/drawing/2014/main" id="{1F26362B-990E-1F40-B38C-529623351F70}"/>
              </a:ext>
            </a:extLst>
          </p:cNvPr>
          <p:cNvSpPr txBox="1"/>
          <p:nvPr/>
        </p:nvSpPr>
        <p:spPr>
          <a:xfrm>
            <a:off x="297434" y="1467657"/>
            <a:ext cx="3360166" cy="1169551"/>
          </a:xfrm>
          <a:prstGeom prst="callout1">
            <a:avLst>
              <a:gd name="adj1" fmla="val 100515"/>
              <a:gd name="adj2" fmla="val 21473"/>
              <a:gd name="adj3" fmla="val 192314"/>
              <a:gd name="adj4" fmla="val 21990"/>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NOT HARDLY… I’M NOT EVEN A TEENAGER YET… NOT EVEN A GOODNIGHT KISS… MASTER ANGEL IS VERY SHY AND IS RELUCTANT TO HOLD MY HAND.</a:t>
            </a:r>
          </a:p>
        </p:txBody>
      </p:sp>
    </p:spTree>
    <p:extLst>
      <p:ext uri="{BB962C8B-B14F-4D97-AF65-F5344CB8AC3E}">
        <p14:creationId xmlns:p14="http://schemas.microsoft.com/office/powerpoint/2010/main" val="22542788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C93E343-978A-668A-689D-BE67B2DC9145}"/>
              </a:ext>
            </a:extLst>
          </p:cNvPr>
          <p:cNvGrpSpPr/>
          <p:nvPr/>
        </p:nvGrpSpPr>
        <p:grpSpPr>
          <a:xfrm>
            <a:off x="182880" y="1591888"/>
            <a:ext cx="6949440" cy="3753197"/>
            <a:chOff x="224444" y="1151312"/>
            <a:chExt cx="6891251" cy="3753197"/>
          </a:xfrm>
        </p:grpSpPr>
        <p:pic>
          <p:nvPicPr>
            <p:cNvPr id="2" name="Picture 1" descr="Diagram&#10;&#10;Description automatically generated">
              <a:extLst>
                <a:ext uri="{FF2B5EF4-FFF2-40B4-BE49-F238E27FC236}">
                  <a16:creationId xmlns:a16="http://schemas.microsoft.com/office/drawing/2014/main" id="{2119C1C7-551F-11AD-9B4F-261B67B26859}"/>
                </a:ext>
              </a:extLst>
            </p:cNvPr>
            <p:cNvPicPr>
              <a:picLocks noChangeAspect="1"/>
            </p:cNvPicPr>
            <p:nvPr/>
          </p:nvPicPr>
          <p:blipFill rotWithShape="1">
            <a:blip r:embed="rId3">
              <a:extLst>
                <a:ext uri="{28A0092B-C50C-407E-A947-70E740481C1C}">
                  <a14:useLocalDpi xmlns:a14="http://schemas.microsoft.com/office/drawing/2010/main" val="0"/>
                </a:ext>
              </a:extLst>
            </a:blip>
            <a:srcRect l="3069" t="35606" r="2694" b="10606"/>
            <a:stretch/>
          </p:blipFill>
          <p:spPr>
            <a:xfrm>
              <a:off x="224444" y="1953490"/>
              <a:ext cx="6891251" cy="2951019"/>
            </a:xfrm>
            <a:prstGeom prst="rect">
              <a:avLst/>
            </a:prstGeom>
          </p:spPr>
        </p:pic>
        <p:sp>
          <p:nvSpPr>
            <p:cNvPr id="3" name="Oval 2">
              <a:extLst>
                <a:ext uri="{FF2B5EF4-FFF2-40B4-BE49-F238E27FC236}">
                  <a16:creationId xmlns:a16="http://schemas.microsoft.com/office/drawing/2014/main" id="{7AB78DC9-158F-AB37-8F76-4073E493B543}"/>
                </a:ext>
              </a:extLst>
            </p:cNvPr>
            <p:cNvSpPr/>
            <p:nvPr/>
          </p:nvSpPr>
          <p:spPr>
            <a:xfrm>
              <a:off x="2826327" y="1151312"/>
              <a:ext cx="914401" cy="95596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a:extLst>
              <a:ext uri="{FF2B5EF4-FFF2-40B4-BE49-F238E27FC236}">
                <a16:creationId xmlns:a16="http://schemas.microsoft.com/office/drawing/2014/main" id="{192B480D-1884-686D-443A-69091C9056C4}"/>
              </a:ext>
            </a:extLst>
          </p:cNvPr>
          <p:cNvSpPr txBox="1"/>
          <p:nvPr/>
        </p:nvSpPr>
        <p:spPr>
          <a:xfrm>
            <a:off x="631767" y="405969"/>
            <a:ext cx="4840427" cy="523220"/>
          </a:xfrm>
          <a:prstGeom prst="callout1">
            <a:avLst>
              <a:gd name="adj1" fmla="val 103190"/>
              <a:gd name="adj2" fmla="val 39811"/>
              <a:gd name="adj3" fmla="val 373069"/>
              <a:gd name="adj4" fmla="val 38795"/>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HAVE YOU DETERMINED WHERE MASTER ANGEL RESIDES WHEN HE IS NOT VISITING YOU?</a:t>
            </a:r>
          </a:p>
        </p:txBody>
      </p:sp>
    </p:spTree>
    <p:extLst>
      <p:ext uri="{BB962C8B-B14F-4D97-AF65-F5344CB8AC3E}">
        <p14:creationId xmlns:p14="http://schemas.microsoft.com/office/powerpoint/2010/main" val="26872826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0F23016-B14D-78AF-EC50-33810EC88D2F}"/>
              </a:ext>
            </a:extLst>
          </p:cNvPr>
          <p:cNvGrpSpPr/>
          <p:nvPr/>
        </p:nvGrpSpPr>
        <p:grpSpPr>
          <a:xfrm>
            <a:off x="191349" y="2173777"/>
            <a:ext cx="6949440" cy="3187933"/>
            <a:chOff x="191349" y="1192875"/>
            <a:chExt cx="6940971" cy="3187933"/>
          </a:xfrm>
        </p:grpSpPr>
        <p:pic>
          <p:nvPicPr>
            <p:cNvPr id="2" name="Picture 1" descr="Diagram&#10;&#10;Description automatically generated">
              <a:extLst>
                <a:ext uri="{FF2B5EF4-FFF2-40B4-BE49-F238E27FC236}">
                  <a16:creationId xmlns:a16="http://schemas.microsoft.com/office/drawing/2014/main" id="{7AC14EDA-D836-4C0C-03C0-59C4C6E2F19D}"/>
                </a:ext>
              </a:extLst>
            </p:cNvPr>
            <p:cNvPicPr>
              <a:picLocks noChangeAspect="1"/>
            </p:cNvPicPr>
            <p:nvPr/>
          </p:nvPicPr>
          <p:blipFill rotWithShape="1">
            <a:blip r:embed="rId3">
              <a:extLst>
                <a:ext uri="{28A0092B-C50C-407E-A947-70E740481C1C}">
                  <a14:useLocalDpi xmlns:a14="http://schemas.microsoft.com/office/drawing/2010/main" val="0"/>
                </a:ext>
              </a:extLst>
            </a:blip>
            <a:srcRect l="2582" t="55737" r="2501" b="1535"/>
            <a:stretch/>
          </p:blipFill>
          <p:spPr>
            <a:xfrm>
              <a:off x="191349" y="2036618"/>
              <a:ext cx="6940971" cy="2344190"/>
            </a:xfrm>
            <a:prstGeom prst="rect">
              <a:avLst/>
            </a:prstGeom>
          </p:spPr>
        </p:pic>
        <p:sp>
          <p:nvSpPr>
            <p:cNvPr id="3" name="Oval 2">
              <a:extLst>
                <a:ext uri="{FF2B5EF4-FFF2-40B4-BE49-F238E27FC236}">
                  <a16:creationId xmlns:a16="http://schemas.microsoft.com/office/drawing/2014/main" id="{6EC1CD79-AB76-B458-788F-6B9A25E8C3E4}"/>
                </a:ext>
              </a:extLst>
            </p:cNvPr>
            <p:cNvSpPr/>
            <p:nvPr/>
          </p:nvSpPr>
          <p:spPr>
            <a:xfrm>
              <a:off x="1022465" y="1192875"/>
              <a:ext cx="914401" cy="95596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a:extLst>
              <a:ext uri="{FF2B5EF4-FFF2-40B4-BE49-F238E27FC236}">
                <a16:creationId xmlns:a16="http://schemas.microsoft.com/office/drawing/2014/main" id="{234F933D-11EA-FCB0-0976-4F6F1451006B}"/>
              </a:ext>
            </a:extLst>
          </p:cNvPr>
          <p:cNvSpPr txBox="1"/>
          <p:nvPr/>
        </p:nvSpPr>
        <p:spPr>
          <a:xfrm>
            <a:off x="191349" y="749688"/>
            <a:ext cx="6200437" cy="738664"/>
          </a:xfrm>
          <a:prstGeom prst="callout1">
            <a:avLst>
              <a:gd name="adj1" fmla="val 112926"/>
              <a:gd name="adj2" fmla="val 15136"/>
              <a:gd name="adj3" fmla="val 307409"/>
              <a:gd name="adj4" fmla="val 14923"/>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NO… FOR CONVENIENCE, MY LETTERS ARE DELIVERED TO YOUR SCHOOL, TO BE PLACED IN THE GENERAL POSTAL BOX… MASTER ANGEL THEN PICKS THEM UP FROM THE OFFICE.</a:t>
            </a:r>
          </a:p>
        </p:txBody>
      </p:sp>
    </p:spTree>
    <p:extLst>
      <p:ext uri="{BB962C8B-B14F-4D97-AF65-F5344CB8AC3E}">
        <p14:creationId xmlns:p14="http://schemas.microsoft.com/office/powerpoint/2010/main" val="25434581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76B57C5-6717-5AA4-7D08-65B73C6AF356}"/>
              </a:ext>
            </a:extLst>
          </p:cNvPr>
          <p:cNvGrpSpPr/>
          <p:nvPr/>
        </p:nvGrpSpPr>
        <p:grpSpPr>
          <a:xfrm>
            <a:off x="275047" y="1627573"/>
            <a:ext cx="3382553" cy="2706653"/>
            <a:chOff x="266007" y="2053244"/>
            <a:chExt cx="4256117" cy="3251832"/>
          </a:xfrm>
        </p:grpSpPr>
        <p:pic>
          <p:nvPicPr>
            <p:cNvPr id="2" name="Picture 1" descr="Text&#10;&#10;Description automatically generated">
              <a:extLst>
                <a:ext uri="{FF2B5EF4-FFF2-40B4-BE49-F238E27FC236}">
                  <a16:creationId xmlns:a16="http://schemas.microsoft.com/office/drawing/2014/main" id="{772B2BAD-53C0-C87B-29AA-4431213D98D2}"/>
                </a:ext>
              </a:extLst>
            </p:cNvPr>
            <p:cNvPicPr>
              <a:picLocks noChangeAspect="1"/>
            </p:cNvPicPr>
            <p:nvPr/>
          </p:nvPicPr>
          <p:blipFill rotWithShape="1">
            <a:blip r:embed="rId3">
              <a:extLst>
                <a:ext uri="{28A0092B-C50C-407E-A947-70E740481C1C}">
                  <a14:useLocalDpi xmlns:a14="http://schemas.microsoft.com/office/drawing/2010/main" val="0"/>
                </a:ext>
              </a:extLst>
            </a:blip>
            <a:srcRect l="3637" t="37423" r="48505" b="3306"/>
            <a:stretch/>
          </p:blipFill>
          <p:spPr>
            <a:xfrm>
              <a:off x="266007" y="2053244"/>
              <a:ext cx="3499657" cy="3251832"/>
            </a:xfrm>
            <a:prstGeom prst="rect">
              <a:avLst/>
            </a:prstGeom>
          </p:spPr>
        </p:pic>
        <p:sp>
          <p:nvSpPr>
            <p:cNvPr id="3" name="Oval 2">
              <a:extLst>
                <a:ext uri="{FF2B5EF4-FFF2-40B4-BE49-F238E27FC236}">
                  <a16:creationId xmlns:a16="http://schemas.microsoft.com/office/drawing/2014/main" id="{81C756E7-6689-FA8A-22E6-373B7B8B2E88}"/>
                </a:ext>
              </a:extLst>
            </p:cNvPr>
            <p:cNvSpPr/>
            <p:nvPr/>
          </p:nvSpPr>
          <p:spPr>
            <a:xfrm>
              <a:off x="3067395" y="3333404"/>
              <a:ext cx="1454729" cy="13217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a:extLst>
              <a:ext uri="{FF2B5EF4-FFF2-40B4-BE49-F238E27FC236}">
                <a16:creationId xmlns:a16="http://schemas.microsoft.com/office/drawing/2014/main" id="{20BB01DF-1879-9084-5B6D-213A21E52C00}"/>
              </a:ext>
            </a:extLst>
          </p:cNvPr>
          <p:cNvSpPr txBox="1"/>
          <p:nvPr/>
        </p:nvSpPr>
        <p:spPr>
          <a:xfrm>
            <a:off x="3783020" y="2302901"/>
            <a:ext cx="3382552" cy="2031325"/>
          </a:xfrm>
          <a:prstGeom prst="callout1">
            <a:avLst>
              <a:gd name="adj1" fmla="val 56048"/>
              <a:gd name="adj2" fmla="val -29"/>
              <a:gd name="adj3" fmla="val 55860"/>
              <a:gd name="adj4" fmla="val -32457"/>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HE IS SO SWEET, HE USES SHARPENED CRAYONS TO WRITE HIS NOTES, JUST AS I DO… THAT WILL SHOW YOU HOW FOND HE WAS OF ME, MASTER HOLMES, AND THE LITTLE THINGS THAT HE WOULD THINK OF, SUCH AS DRAWING LITTLE HEARTS AROUND MY NAME.</a:t>
            </a:r>
          </a:p>
        </p:txBody>
      </p:sp>
    </p:spTree>
    <p:extLst>
      <p:ext uri="{BB962C8B-B14F-4D97-AF65-F5344CB8AC3E}">
        <p14:creationId xmlns:p14="http://schemas.microsoft.com/office/powerpoint/2010/main" val="33727871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7C4A9E9-C428-9E3D-E798-0315D3D1D2ED}"/>
              </a:ext>
            </a:extLst>
          </p:cNvPr>
          <p:cNvGrpSpPr/>
          <p:nvPr/>
        </p:nvGrpSpPr>
        <p:grpSpPr>
          <a:xfrm>
            <a:off x="182880" y="2265217"/>
            <a:ext cx="6949440" cy="3071554"/>
            <a:chOff x="241069" y="2265217"/>
            <a:chExt cx="6924502" cy="3071554"/>
          </a:xfrm>
        </p:grpSpPr>
        <p:pic>
          <p:nvPicPr>
            <p:cNvPr id="2" name="Picture 1" descr="Diagram&#10;&#10;Description automatically generated">
              <a:extLst>
                <a:ext uri="{FF2B5EF4-FFF2-40B4-BE49-F238E27FC236}">
                  <a16:creationId xmlns:a16="http://schemas.microsoft.com/office/drawing/2014/main" id="{9D0DD3EE-0CFC-0C3F-5780-A05BA013EBD0}"/>
                </a:ext>
              </a:extLst>
            </p:cNvPr>
            <p:cNvPicPr>
              <a:picLocks noChangeAspect="1"/>
            </p:cNvPicPr>
            <p:nvPr/>
          </p:nvPicPr>
          <p:blipFill rotWithShape="1">
            <a:blip r:embed="rId3">
              <a:extLst>
                <a:ext uri="{28A0092B-C50C-407E-A947-70E740481C1C}">
                  <a14:useLocalDpi xmlns:a14="http://schemas.microsoft.com/office/drawing/2010/main" val="0"/>
                </a:ext>
              </a:extLst>
            </a:blip>
            <a:srcRect l="2458" t="54545" r="2850" b="2727"/>
            <a:stretch/>
          </p:blipFill>
          <p:spPr>
            <a:xfrm>
              <a:off x="241069" y="2992582"/>
              <a:ext cx="6924502" cy="2344189"/>
            </a:xfrm>
            <a:prstGeom prst="rect">
              <a:avLst/>
            </a:prstGeom>
          </p:spPr>
        </p:pic>
        <p:sp>
          <p:nvSpPr>
            <p:cNvPr id="3" name="Oval 2">
              <a:extLst>
                <a:ext uri="{FF2B5EF4-FFF2-40B4-BE49-F238E27FC236}">
                  <a16:creationId xmlns:a16="http://schemas.microsoft.com/office/drawing/2014/main" id="{22A7AAD3-BFFF-52D8-2941-82CC3F1BF1CD}"/>
                </a:ext>
              </a:extLst>
            </p:cNvPr>
            <p:cNvSpPr/>
            <p:nvPr/>
          </p:nvSpPr>
          <p:spPr>
            <a:xfrm>
              <a:off x="4705003" y="2265217"/>
              <a:ext cx="914401" cy="95596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a:extLst>
              <a:ext uri="{FF2B5EF4-FFF2-40B4-BE49-F238E27FC236}">
                <a16:creationId xmlns:a16="http://schemas.microsoft.com/office/drawing/2014/main" id="{D0392BF7-4D8E-35EA-1460-050CA7F056EC}"/>
              </a:ext>
            </a:extLst>
          </p:cNvPr>
          <p:cNvSpPr txBox="1"/>
          <p:nvPr/>
        </p:nvSpPr>
        <p:spPr>
          <a:xfrm>
            <a:off x="515389" y="1200535"/>
            <a:ext cx="3670884" cy="307777"/>
          </a:xfrm>
          <a:prstGeom prst="callout1">
            <a:avLst>
              <a:gd name="adj1" fmla="val 99377"/>
              <a:gd name="adj2" fmla="val 55089"/>
              <a:gd name="adj3" fmla="val 596491"/>
              <a:gd name="adj4" fmla="val 54982"/>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THAT IS MOST SUGGESTIVE.</a:t>
            </a:r>
          </a:p>
        </p:txBody>
      </p:sp>
      <p:sp>
        <p:nvSpPr>
          <p:cNvPr id="6" name="TextBox 5">
            <a:extLst>
              <a:ext uri="{FF2B5EF4-FFF2-40B4-BE49-F238E27FC236}">
                <a16:creationId xmlns:a16="http://schemas.microsoft.com/office/drawing/2014/main" id="{E1389C61-CEAE-4CF1-6E76-5DA6CE21A514}"/>
              </a:ext>
            </a:extLst>
          </p:cNvPr>
          <p:cNvSpPr txBox="1"/>
          <p:nvPr/>
        </p:nvSpPr>
        <p:spPr>
          <a:xfrm>
            <a:off x="3130863" y="1970598"/>
            <a:ext cx="3670884" cy="523220"/>
          </a:xfrm>
          <a:prstGeom prst="callout1">
            <a:avLst>
              <a:gd name="adj1" fmla="val 106368"/>
              <a:gd name="adj2" fmla="val 35615"/>
              <a:gd name="adj3" fmla="val 215855"/>
              <a:gd name="adj4" fmla="val 35087"/>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SUGGESTIVE OF A ‘NUT’, AND NOT THE TYPE YOU FIND IN CANDY.</a:t>
            </a:r>
          </a:p>
        </p:txBody>
      </p:sp>
    </p:spTree>
    <p:extLst>
      <p:ext uri="{BB962C8B-B14F-4D97-AF65-F5344CB8AC3E}">
        <p14:creationId xmlns:p14="http://schemas.microsoft.com/office/powerpoint/2010/main" val="4674029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144E0ADA-6C2B-5AB1-2641-A559EEC8EDAB}"/>
              </a:ext>
            </a:extLst>
          </p:cNvPr>
          <p:cNvPicPr>
            <a:picLocks noChangeAspect="1"/>
          </p:cNvPicPr>
          <p:nvPr/>
        </p:nvPicPr>
        <p:blipFill rotWithShape="1">
          <a:blip r:embed="rId3">
            <a:extLst>
              <a:ext uri="{28A0092B-C50C-407E-A947-70E740481C1C}">
                <a14:useLocalDpi xmlns:a14="http://schemas.microsoft.com/office/drawing/2010/main" val="0"/>
              </a:ext>
            </a:extLst>
          </a:blip>
          <a:srcRect l="2353" t="34657" r="2955" b="4586"/>
          <a:stretch/>
        </p:blipFill>
        <p:spPr>
          <a:xfrm>
            <a:off x="182880" y="2019993"/>
            <a:ext cx="6949440" cy="3345409"/>
          </a:xfrm>
          <a:prstGeom prst="rect">
            <a:avLst/>
          </a:prstGeom>
        </p:spPr>
      </p:pic>
      <p:sp>
        <p:nvSpPr>
          <p:cNvPr id="3" name="TextBox 2">
            <a:extLst>
              <a:ext uri="{FF2B5EF4-FFF2-40B4-BE49-F238E27FC236}">
                <a16:creationId xmlns:a16="http://schemas.microsoft.com/office/drawing/2014/main" id="{DEE4051D-5C61-1CFA-71FC-2FF8DC3D9F2A}"/>
              </a:ext>
            </a:extLst>
          </p:cNvPr>
          <p:cNvSpPr txBox="1"/>
          <p:nvPr/>
        </p:nvSpPr>
        <p:spPr>
          <a:xfrm>
            <a:off x="2224503" y="834511"/>
            <a:ext cx="4287913" cy="307777"/>
          </a:xfrm>
          <a:prstGeom prst="callout1">
            <a:avLst>
              <a:gd name="adj1" fmla="val 115582"/>
              <a:gd name="adj2" fmla="val 85487"/>
              <a:gd name="adj3" fmla="val 410733"/>
              <a:gd name="adj4" fmla="val 86844"/>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IT SUGGESTS I MAY GET NAUSEOUS.</a:t>
            </a:r>
          </a:p>
        </p:txBody>
      </p:sp>
    </p:spTree>
    <p:extLst>
      <p:ext uri="{BB962C8B-B14F-4D97-AF65-F5344CB8AC3E}">
        <p14:creationId xmlns:p14="http://schemas.microsoft.com/office/powerpoint/2010/main" val="27042669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linedrawing&#10;&#10;Description automatically generated">
            <a:extLst>
              <a:ext uri="{FF2B5EF4-FFF2-40B4-BE49-F238E27FC236}">
                <a16:creationId xmlns:a16="http://schemas.microsoft.com/office/drawing/2014/main" id="{5E8BADBD-9802-1C90-3254-55F7EA1B1BCB}"/>
              </a:ext>
            </a:extLst>
          </p:cNvPr>
          <p:cNvPicPr>
            <a:picLocks noChangeAspect="1"/>
          </p:cNvPicPr>
          <p:nvPr/>
        </p:nvPicPr>
        <p:blipFill rotWithShape="1">
          <a:blip r:embed="rId3">
            <a:extLst>
              <a:ext uri="{28A0092B-C50C-407E-A947-70E740481C1C}">
                <a14:useLocalDpi xmlns:a14="http://schemas.microsoft.com/office/drawing/2010/main" val="0"/>
              </a:ext>
            </a:extLst>
          </a:blip>
          <a:srcRect l="3160" t="3629" r="3739" b="3794"/>
          <a:stretch/>
        </p:blipFill>
        <p:spPr>
          <a:xfrm>
            <a:off x="182880" y="216129"/>
            <a:ext cx="6949440" cy="5184503"/>
          </a:xfrm>
          <a:prstGeom prst="rect">
            <a:avLst/>
          </a:prstGeom>
        </p:spPr>
      </p:pic>
    </p:spTree>
    <p:extLst>
      <p:ext uri="{BB962C8B-B14F-4D97-AF65-F5344CB8AC3E}">
        <p14:creationId xmlns:p14="http://schemas.microsoft.com/office/powerpoint/2010/main" val="5681832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CB3FA79-84DE-493A-4A37-CA889300CB0C}"/>
              </a:ext>
            </a:extLst>
          </p:cNvPr>
          <p:cNvGrpSpPr/>
          <p:nvPr/>
        </p:nvGrpSpPr>
        <p:grpSpPr>
          <a:xfrm>
            <a:off x="182880" y="2406533"/>
            <a:ext cx="6949440" cy="2938551"/>
            <a:chOff x="282634" y="2406533"/>
            <a:chExt cx="6882938" cy="2938551"/>
          </a:xfrm>
        </p:grpSpPr>
        <p:pic>
          <p:nvPicPr>
            <p:cNvPr id="2" name="Picture 1" descr="Diagram&#10;&#10;Description automatically generated">
              <a:extLst>
                <a:ext uri="{FF2B5EF4-FFF2-40B4-BE49-F238E27FC236}">
                  <a16:creationId xmlns:a16="http://schemas.microsoft.com/office/drawing/2014/main" id="{FE9EA17F-82D6-2189-5A3F-561B21D6897E}"/>
                </a:ext>
              </a:extLst>
            </p:cNvPr>
            <p:cNvPicPr>
              <a:picLocks noChangeAspect="1"/>
            </p:cNvPicPr>
            <p:nvPr/>
          </p:nvPicPr>
          <p:blipFill rotWithShape="1">
            <a:blip r:embed="rId3">
              <a:extLst>
                <a:ext uri="{28A0092B-C50C-407E-A947-70E740481C1C}">
                  <a14:useLocalDpi xmlns:a14="http://schemas.microsoft.com/office/drawing/2010/main" val="0"/>
                </a:ext>
              </a:extLst>
            </a:blip>
            <a:srcRect l="2789" t="53438" r="3087" b="3987"/>
            <a:stretch/>
          </p:blipFill>
          <p:spPr>
            <a:xfrm>
              <a:off x="282634" y="3009207"/>
              <a:ext cx="6882938" cy="2335877"/>
            </a:xfrm>
            <a:prstGeom prst="rect">
              <a:avLst/>
            </a:prstGeom>
          </p:spPr>
        </p:pic>
        <p:sp>
          <p:nvSpPr>
            <p:cNvPr id="3" name="Oval 2">
              <a:extLst>
                <a:ext uri="{FF2B5EF4-FFF2-40B4-BE49-F238E27FC236}">
                  <a16:creationId xmlns:a16="http://schemas.microsoft.com/office/drawing/2014/main" id="{3228D263-4AF6-4534-8AA1-EF1FCB03BD27}"/>
                </a:ext>
              </a:extLst>
            </p:cNvPr>
            <p:cNvSpPr/>
            <p:nvPr/>
          </p:nvSpPr>
          <p:spPr>
            <a:xfrm>
              <a:off x="3117272" y="2406533"/>
              <a:ext cx="914401" cy="95596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a:extLst>
              <a:ext uri="{FF2B5EF4-FFF2-40B4-BE49-F238E27FC236}">
                <a16:creationId xmlns:a16="http://schemas.microsoft.com/office/drawing/2014/main" id="{8380AC1B-85FE-7AB3-6CC6-E76A7B4B2656}"/>
              </a:ext>
            </a:extLst>
          </p:cNvPr>
          <p:cNvSpPr txBox="1"/>
          <p:nvPr/>
        </p:nvSpPr>
        <p:spPr>
          <a:xfrm>
            <a:off x="182880" y="997200"/>
            <a:ext cx="6799376" cy="738664"/>
          </a:xfrm>
          <a:prstGeom prst="callout1">
            <a:avLst>
              <a:gd name="adj1" fmla="val 101403"/>
              <a:gd name="adj2" fmla="val 32067"/>
              <a:gd name="adj3" fmla="val 284509"/>
              <a:gd name="adj4" fmla="val 31683"/>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IT HAS LONG BEEN AN AXIOM OF MINE THAT THE LITTLE THINGS ARE INFINITELY THE MOST IMPORTANT… CAN YOU REMEMBER ANY OTHER LITTLE THINGS ABOUT MASTER HOSMER ANGEL?</a:t>
            </a:r>
          </a:p>
        </p:txBody>
      </p:sp>
    </p:spTree>
    <p:extLst>
      <p:ext uri="{BB962C8B-B14F-4D97-AF65-F5344CB8AC3E}">
        <p14:creationId xmlns:p14="http://schemas.microsoft.com/office/powerpoint/2010/main" val="1886426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54673A2-47E0-0C57-79D5-A4E45C2FFDDE}"/>
              </a:ext>
            </a:extLst>
          </p:cNvPr>
          <p:cNvGrpSpPr/>
          <p:nvPr/>
        </p:nvGrpSpPr>
        <p:grpSpPr>
          <a:xfrm>
            <a:off x="141317" y="3325092"/>
            <a:ext cx="2751512" cy="2019992"/>
            <a:chOff x="141317" y="2842954"/>
            <a:chExt cx="2751512" cy="2019992"/>
          </a:xfrm>
        </p:grpSpPr>
        <p:pic>
          <p:nvPicPr>
            <p:cNvPr id="2" name="Picture 1" descr="Diagram, text&#10;&#10;Description automatically generated">
              <a:extLst>
                <a:ext uri="{FF2B5EF4-FFF2-40B4-BE49-F238E27FC236}">
                  <a16:creationId xmlns:a16="http://schemas.microsoft.com/office/drawing/2014/main" id="{45F098EE-C408-DD7F-2A6E-A1A3AF96A8EE}"/>
                </a:ext>
              </a:extLst>
            </p:cNvPr>
            <p:cNvPicPr>
              <a:picLocks noChangeAspect="1"/>
            </p:cNvPicPr>
            <p:nvPr/>
          </p:nvPicPr>
          <p:blipFill rotWithShape="1">
            <a:blip r:embed="rId3">
              <a:extLst>
                <a:ext uri="{28A0092B-C50C-407E-A947-70E740481C1C}">
                  <a14:useLocalDpi xmlns:a14="http://schemas.microsoft.com/office/drawing/2010/main" val="0"/>
                </a:ext>
              </a:extLst>
            </a:blip>
            <a:srcRect l="2785" t="60400" r="67546" b="2781"/>
            <a:stretch/>
          </p:blipFill>
          <p:spPr>
            <a:xfrm>
              <a:off x="141317" y="2842954"/>
              <a:ext cx="2169622" cy="2019992"/>
            </a:xfrm>
            <a:prstGeom prst="rect">
              <a:avLst/>
            </a:prstGeom>
          </p:spPr>
        </p:pic>
        <p:sp>
          <p:nvSpPr>
            <p:cNvPr id="3" name="Oval 2">
              <a:extLst>
                <a:ext uri="{FF2B5EF4-FFF2-40B4-BE49-F238E27FC236}">
                  <a16:creationId xmlns:a16="http://schemas.microsoft.com/office/drawing/2014/main" id="{B94DCBD4-2DBF-CCA8-0172-C0FACC9011B8}"/>
                </a:ext>
              </a:extLst>
            </p:cNvPr>
            <p:cNvSpPr/>
            <p:nvPr/>
          </p:nvSpPr>
          <p:spPr>
            <a:xfrm>
              <a:off x="1978428" y="3686694"/>
              <a:ext cx="914401" cy="95596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a:extLst>
              <a:ext uri="{FF2B5EF4-FFF2-40B4-BE49-F238E27FC236}">
                <a16:creationId xmlns:a16="http://schemas.microsoft.com/office/drawing/2014/main" id="{0B4B8AD6-5BCC-E128-9AA6-0D9C4FFD5701}"/>
              </a:ext>
            </a:extLst>
          </p:cNvPr>
          <p:cNvSpPr txBox="1"/>
          <p:nvPr/>
        </p:nvSpPr>
        <p:spPr>
          <a:xfrm>
            <a:off x="383758" y="752301"/>
            <a:ext cx="5534903" cy="738664"/>
          </a:xfrm>
          <a:prstGeom prst="callout1">
            <a:avLst>
              <a:gd name="adj1" fmla="val 115405"/>
              <a:gd name="adj2" fmla="val 16139"/>
              <a:gd name="adj3" fmla="val 342720"/>
              <a:gd name="adj4" fmla="val 16452"/>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HE WAS A RATHER SHY LAD… HE WOULD RATHER WALK WITH ME IN THE EVENING THAN IN THE DAYLIGHT, FOR HE SAID HE HATED TO BE CONSPICUOUS.</a:t>
            </a:r>
          </a:p>
        </p:txBody>
      </p:sp>
      <p:sp>
        <p:nvSpPr>
          <p:cNvPr id="6" name="TextBox 5">
            <a:extLst>
              <a:ext uri="{FF2B5EF4-FFF2-40B4-BE49-F238E27FC236}">
                <a16:creationId xmlns:a16="http://schemas.microsoft.com/office/drawing/2014/main" id="{411DE95C-1602-E978-ABE1-EB81883BD063}"/>
              </a:ext>
            </a:extLst>
          </p:cNvPr>
          <p:cNvSpPr txBox="1"/>
          <p:nvPr/>
        </p:nvSpPr>
        <p:spPr>
          <a:xfrm>
            <a:off x="3765667" y="3913514"/>
            <a:ext cx="3218316" cy="1384995"/>
          </a:xfrm>
          <a:prstGeom prst="callout1">
            <a:avLst>
              <a:gd name="adj1" fmla="val 51523"/>
              <a:gd name="adj2" fmla="val -2433"/>
              <a:gd name="adj3" fmla="val 52987"/>
              <a:gd name="adj4" fmla="val -45026"/>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HE WAS ALWAYS WELL DRESSED, VERY NEAT AND PLAIN, BUT HIS EYES WERE WEAK, JUST AS MINE ARE, AND HE WORE TINTED GLASSES AGAINST THE GLARE.</a:t>
            </a:r>
          </a:p>
        </p:txBody>
      </p:sp>
    </p:spTree>
    <p:extLst>
      <p:ext uri="{BB962C8B-B14F-4D97-AF65-F5344CB8AC3E}">
        <p14:creationId xmlns:p14="http://schemas.microsoft.com/office/powerpoint/2010/main" val="95785827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437F221-6279-4FB5-27C4-AF497222EA43}"/>
              </a:ext>
            </a:extLst>
          </p:cNvPr>
          <p:cNvGrpSpPr/>
          <p:nvPr/>
        </p:nvGrpSpPr>
        <p:grpSpPr>
          <a:xfrm>
            <a:off x="199506" y="727674"/>
            <a:ext cx="1753986" cy="1296784"/>
            <a:chOff x="290946" y="2136371"/>
            <a:chExt cx="3998422" cy="3258589"/>
          </a:xfrm>
        </p:grpSpPr>
        <p:pic>
          <p:nvPicPr>
            <p:cNvPr id="7" name="Picture 6" descr="A picture containing text&#10;&#10;Description automatically generated">
              <a:extLst>
                <a:ext uri="{FF2B5EF4-FFF2-40B4-BE49-F238E27FC236}">
                  <a16:creationId xmlns:a16="http://schemas.microsoft.com/office/drawing/2014/main" id="{F45B7B45-B455-9CF6-3AF2-505B8042B1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44" t="37833" r="47630" b="2774"/>
            <a:stretch/>
          </p:blipFill>
          <p:spPr>
            <a:xfrm>
              <a:off x="290946" y="2136371"/>
              <a:ext cx="3541222" cy="3258589"/>
            </a:xfrm>
            <a:prstGeom prst="rect">
              <a:avLst/>
            </a:prstGeom>
          </p:spPr>
        </p:pic>
        <p:sp>
          <p:nvSpPr>
            <p:cNvPr id="8" name="Oval 7">
              <a:extLst>
                <a:ext uri="{FF2B5EF4-FFF2-40B4-BE49-F238E27FC236}">
                  <a16:creationId xmlns:a16="http://schemas.microsoft.com/office/drawing/2014/main" id="{EECAC3FE-4F50-F15C-2178-708251A6A7B4}"/>
                </a:ext>
              </a:extLst>
            </p:cNvPr>
            <p:cNvSpPr/>
            <p:nvPr/>
          </p:nvSpPr>
          <p:spPr>
            <a:xfrm>
              <a:off x="3374967" y="2743200"/>
              <a:ext cx="914401" cy="95596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a:extLst>
              <a:ext uri="{FF2B5EF4-FFF2-40B4-BE49-F238E27FC236}">
                <a16:creationId xmlns:a16="http://schemas.microsoft.com/office/drawing/2014/main" id="{9C23035D-1270-FFEE-86DE-D640B376D471}"/>
              </a:ext>
            </a:extLst>
          </p:cNvPr>
          <p:cNvSpPr txBox="1"/>
          <p:nvPr/>
        </p:nvSpPr>
        <p:spPr>
          <a:xfrm>
            <a:off x="2851265" y="399010"/>
            <a:ext cx="4264430" cy="1600438"/>
          </a:xfrm>
          <a:prstGeom prst="callout1">
            <a:avLst>
              <a:gd name="adj1" fmla="val 68167"/>
              <a:gd name="adj2" fmla="val -318"/>
              <a:gd name="adj3" fmla="val 65964"/>
              <a:gd name="adj4" fmla="val -26817"/>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MASTER ANGEL CAME TO MY HOUSE TWO WEEKENDS AGO AND PROPOSED WE SHOULD BE PLEDGED TO EACH OTHER UNTIL WE BOTH MATRICULATE FROM SCHOOL… HE MADE ME SWEAR, WITH MY HAND ON A DICKEN’S </a:t>
            </a:r>
            <a:r>
              <a:rPr lang="en-US" sz="1400" b="1" i="1" u="sng" dirty="0">
                <a:latin typeface="Comic Sans MS" panose="030F0702030302020204" pitchFamily="66" charset="0"/>
              </a:rPr>
              <a:t>CHRISTMAS CAROL</a:t>
            </a:r>
            <a:r>
              <a:rPr lang="en-US" sz="1400" b="1" i="1" dirty="0">
                <a:latin typeface="Comic Sans MS" panose="030F0702030302020204" pitchFamily="66" charset="0"/>
              </a:rPr>
              <a:t>, I WOULD ALWAYS BE TRUE TO HIM.</a:t>
            </a:r>
          </a:p>
        </p:txBody>
      </p:sp>
      <p:grpSp>
        <p:nvGrpSpPr>
          <p:cNvPr id="9" name="Group 8">
            <a:extLst>
              <a:ext uri="{FF2B5EF4-FFF2-40B4-BE49-F238E27FC236}">
                <a16:creationId xmlns:a16="http://schemas.microsoft.com/office/drawing/2014/main" id="{484469A2-DC8A-1F81-84AB-3045A2C3FE06}"/>
              </a:ext>
            </a:extLst>
          </p:cNvPr>
          <p:cNvGrpSpPr/>
          <p:nvPr/>
        </p:nvGrpSpPr>
        <p:grpSpPr>
          <a:xfrm flipH="1">
            <a:off x="5453152" y="3690852"/>
            <a:ext cx="1662543" cy="1396538"/>
            <a:chOff x="357447" y="2111432"/>
            <a:chExt cx="3873731" cy="3275215"/>
          </a:xfrm>
        </p:grpSpPr>
        <p:pic>
          <p:nvPicPr>
            <p:cNvPr id="10" name="Picture 9" descr="Text&#10;&#10;Description automatically generated">
              <a:extLst>
                <a:ext uri="{FF2B5EF4-FFF2-40B4-BE49-F238E27FC236}">
                  <a16:creationId xmlns:a16="http://schemas.microsoft.com/office/drawing/2014/main" id="{8153E448-B7FC-82E0-A95D-8259FADC0CD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94" t="38484" r="46744" b="1819"/>
            <a:stretch/>
          </p:blipFill>
          <p:spPr>
            <a:xfrm>
              <a:off x="357447" y="2111432"/>
              <a:ext cx="3624349" cy="3275215"/>
            </a:xfrm>
            <a:prstGeom prst="rect">
              <a:avLst/>
            </a:prstGeom>
          </p:spPr>
        </p:pic>
        <p:sp>
          <p:nvSpPr>
            <p:cNvPr id="11" name="Oval 10">
              <a:extLst>
                <a:ext uri="{FF2B5EF4-FFF2-40B4-BE49-F238E27FC236}">
                  <a16:creationId xmlns:a16="http://schemas.microsoft.com/office/drawing/2014/main" id="{EB4A919B-CF4A-0522-D098-5D8D6F9F7154}"/>
                </a:ext>
              </a:extLst>
            </p:cNvPr>
            <p:cNvSpPr/>
            <p:nvPr/>
          </p:nvSpPr>
          <p:spPr>
            <a:xfrm>
              <a:off x="3316777" y="3217026"/>
              <a:ext cx="914401" cy="119703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12" name="Straight Connector 11">
            <a:extLst>
              <a:ext uri="{FF2B5EF4-FFF2-40B4-BE49-F238E27FC236}">
                <a16:creationId xmlns:a16="http://schemas.microsoft.com/office/drawing/2014/main" id="{18A75455-7089-7441-3311-7F2F88F339CC}"/>
              </a:ext>
            </a:extLst>
          </p:cNvPr>
          <p:cNvCxnSpPr>
            <a:cxnSpLocks/>
          </p:cNvCxnSpPr>
          <p:nvPr/>
        </p:nvCxnSpPr>
        <p:spPr>
          <a:xfrm flipH="1">
            <a:off x="91442" y="2743200"/>
            <a:ext cx="713231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69C5802-197C-CC02-C2F0-386C9FF6BF72}"/>
              </a:ext>
            </a:extLst>
          </p:cNvPr>
          <p:cNvSpPr txBox="1"/>
          <p:nvPr/>
        </p:nvSpPr>
        <p:spPr>
          <a:xfrm>
            <a:off x="91442" y="3724980"/>
            <a:ext cx="3940135" cy="1384995"/>
          </a:xfrm>
          <a:prstGeom prst="callout1">
            <a:avLst>
              <a:gd name="adj1" fmla="val 58133"/>
              <a:gd name="adj2" fmla="val 100928"/>
              <a:gd name="adj3" fmla="val 59859"/>
              <a:gd name="adj4" fmla="val 143002"/>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WE WERE TO ATTEND THE CHRISTMAS DANCE TOGETHER LAST FRIDAY AT THE ASSEMBLY ROOMS AT KING STREET… SOON AFTER ARRIVING, HOSMER EXCUSED HIMSELF TO VISIT ‘THE LITTLE BOY’S ROOM’.</a:t>
            </a:r>
          </a:p>
        </p:txBody>
      </p:sp>
    </p:spTree>
    <p:extLst>
      <p:ext uri="{BB962C8B-B14F-4D97-AF65-F5344CB8AC3E}">
        <p14:creationId xmlns:p14="http://schemas.microsoft.com/office/powerpoint/2010/main" val="29456975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78972094-EA6B-1693-EE9D-6C3F8E85A2EF}"/>
              </a:ext>
            </a:extLst>
          </p:cNvPr>
          <p:cNvPicPr>
            <a:picLocks noChangeAspect="1"/>
          </p:cNvPicPr>
          <p:nvPr/>
        </p:nvPicPr>
        <p:blipFill rotWithShape="1">
          <a:blip r:embed="rId3">
            <a:extLst>
              <a:ext uri="{28A0092B-C50C-407E-A947-70E740481C1C}">
                <a14:useLocalDpi xmlns:a14="http://schemas.microsoft.com/office/drawing/2010/main" val="0"/>
              </a:ext>
            </a:extLst>
          </a:blip>
          <a:srcRect l="2939" t="35152" r="2711" b="8333"/>
          <a:stretch/>
        </p:blipFill>
        <p:spPr>
          <a:xfrm>
            <a:off x="207818" y="2285998"/>
            <a:ext cx="6899564" cy="3100648"/>
          </a:xfrm>
          <a:prstGeom prst="rect">
            <a:avLst/>
          </a:prstGeom>
        </p:spPr>
      </p:pic>
      <p:sp>
        <p:nvSpPr>
          <p:cNvPr id="22" name="TextBox 21">
            <a:extLst>
              <a:ext uri="{FF2B5EF4-FFF2-40B4-BE49-F238E27FC236}">
                <a16:creationId xmlns:a16="http://schemas.microsoft.com/office/drawing/2014/main" id="{8EF2AFD8-FF8E-6FEE-01E8-770ABFB12DEF}"/>
              </a:ext>
            </a:extLst>
          </p:cNvPr>
          <p:cNvSpPr txBox="1"/>
          <p:nvPr/>
        </p:nvSpPr>
        <p:spPr>
          <a:xfrm>
            <a:off x="4566767" y="427846"/>
            <a:ext cx="1593512" cy="307777"/>
          </a:xfrm>
          <a:prstGeom prst="callout1">
            <a:avLst>
              <a:gd name="adj1" fmla="val 96676"/>
              <a:gd name="adj2" fmla="val 68208"/>
              <a:gd name="adj3" fmla="val 428302"/>
              <a:gd name="adj4" fmla="val 66725"/>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THE WHAT?</a:t>
            </a:r>
          </a:p>
        </p:txBody>
      </p:sp>
      <p:sp>
        <p:nvSpPr>
          <p:cNvPr id="23" name="TextBox 22">
            <a:extLst>
              <a:ext uri="{FF2B5EF4-FFF2-40B4-BE49-F238E27FC236}">
                <a16:creationId xmlns:a16="http://schemas.microsoft.com/office/drawing/2014/main" id="{6B86BED7-7638-6D6F-53FB-C5893ECBCA7D}"/>
              </a:ext>
            </a:extLst>
          </p:cNvPr>
          <p:cNvSpPr txBox="1"/>
          <p:nvPr/>
        </p:nvSpPr>
        <p:spPr>
          <a:xfrm>
            <a:off x="4350636" y="1824332"/>
            <a:ext cx="2287450" cy="307777"/>
          </a:xfrm>
          <a:prstGeom prst="callout1">
            <a:avLst>
              <a:gd name="adj1" fmla="val 99377"/>
              <a:gd name="adj2" fmla="val 67235"/>
              <a:gd name="adj3" fmla="val 201427"/>
              <a:gd name="adj4" fmla="val 66931"/>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OH… NEVER MIND.</a:t>
            </a:r>
          </a:p>
        </p:txBody>
      </p:sp>
      <p:sp>
        <p:nvSpPr>
          <p:cNvPr id="24" name="TextBox 23">
            <a:extLst>
              <a:ext uri="{FF2B5EF4-FFF2-40B4-BE49-F238E27FC236}">
                <a16:creationId xmlns:a16="http://schemas.microsoft.com/office/drawing/2014/main" id="{8DD322F4-E2BF-D7DF-7625-A4512EFD3DBD}"/>
              </a:ext>
            </a:extLst>
          </p:cNvPr>
          <p:cNvSpPr txBox="1"/>
          <p:nvPr/>
        </p:nvSpPr>
        <p:spPr>
          <a:xfrm>
            <a:off x="2277152" y="951754"/>
            <a:ext cx="1593512" cy="307777"/>
          </a:xfrm>
          <a:prstGeom prst="callout1">
            <a:avLst>
              <a:gd name="adj1" fmla="val 107480"/>
              <a:gd name="adj2" fmla="val 23867"/>
              <a:gd name="adj3" fmla="val 448991"/>
              <a:gd name="adj4" fmla="val 23828"/>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THE PRIVY.</a:t>
            </a:r>
          </a:p>
        </p:txBody>
      </p:sp>
      <p:sp>
        <p:nvSpPr>
          <p:cNvPr id="2" name="Freeform: Shape 1">
            <a:extLst>
              <a:ext uri="{FF2B5EF4-FFF2-40B4-BE49-F238E27FC236}">
                <a16:creationId xmlns:a16="http://schemas.microsoft.com/office/drawing/2014/main" id="{50DD4B83-F4D5-6556-E11A-1D4289A34987}"/>
              </a:ext>
            </a:extLst>
          </p:cNvPr>
          <p:cNvSpPr/>
          <p:nvPr/>
        </p:nvSpPr>
        <p:spPr>
          <a:xfrm rot="20814383">
            <a:off x="6166208" y="3439670"/>
            <a:ext cx="236975" cy="79552"/>
          </a:xfrm>
          <a:custGeom>
            <a:avLst/>
            <a:gdLst>
              <a:gd name="connsiteX0" fmla="*/ 0 w 259265"/>
              <a:gd name="connsiteY0" fmla="*/ 0 h 189470"/>
              <a:gd name="connsiteX1" fmla="*/ 255373 w 259265"/>
              <a:gd name="connsiteY1" fmla="*/ 8238 h 189470"/>
              <a:gd name="connsiteX2" fmla="*/ 247135 w 259265"/>
              <a:gd name="connsiteY2" fmla="*/ 41189 h 189470"/>
              <a:gd name="connsiteX3" fmla="*/ 205946 w 259265"/>
              <a:gd name="connsiteY3" fmla="*/ 140043 h 189470"/>
              <a:gd name="connsiteX4" fmla="*/ 181233 w 259265"/>
              <a:gd name="connsiteY4" fmla="*/ 172995 h 189470"/>
              <a:gd name="connsiteX5" fmla="*/ 148281 w 259265"/>
              <a:gd name="connsiteY5" fmla="*/ 189470 h 189470"/>
              <a:gd name="connsiteX6" fmla="*/ 98854 w 259265"/>
              <a:gd name="connsiteY6" fmla="*/ 181232 h 189470"/>
              <a:gd name="connsiteX7" fmla="*/ 57665 w 259265"/>
              <a:gd name="connsiteY7" fmla="*/ 123568 h 189470"/>
              <a:gd name="connsiteX8" fmla="*/ 41189 w 259265"/>
              <a:gd name="connsiteY8" fmla="*/ 32951 h 189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9265" h="189470">
                <a:moveTo>
                  <a:pt x="0" y="0"/>
                </a:moveTo>
                <a:lnTo>
                  <a:pt x="255373" y="8238"/>
                </a:lnTo>
                <a:cubicBezTo>
                  <a:pt x="266541" y="10099"/>
                  <a:pt x="250465" y="30368"/>
                  <a:pt x="247135" y="41189"/>
                </a:cubicBezTo>
                <a:cubicBezTo>
                  <a:pt x="227449" y="105170"/>
                  <a:pt x="233772" y="101086"/>
                  <a:pt x="205946" y="140043"/>
                </a:cubicBezTo>
                <a:cubicBezTo>
                  <a:pt x="197966" y="151215"/>
                  <a:pt x="191657" y="164060"/>
                  <a:pt x="181233" y="172995"/>
                </a:cubicBezTo>
                <a:cubicBezTo>
                  <a:pt x="171909" y="180987"/>
                  <a:pt x="159265" y="183978"/>
                  <a:pt x="148281" y="189470"/>
                </a:cubicBezTo>
                <a:cubicBezTo>
                  <a:pt x="131805" y="186724"/>
                  <a:pt x="113455" y="189344"/>
                  <a:pt x="98854" y="181232"/>
                </a:cubicBezTo>
                <a:cubicBezTo>
                  <a:pt x="93447" y="178228"/>
                  <a:pt x="63552" y="132398"/>
                  <a:pt x="57665" y="123568"/>
                </a:cubicBezTo>
                <a:cubicBezTo>
                  <a:pt x="46151" y="65999"/>
                  <a:pt x="51729" y="96189"/>
                  <a:pt x="41189" y="32951"/>
                </a:cubicBezTo>
              </a:path>
            </a:pathLst>
          </a:cu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185832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54673A2-47E0-0C57-79D5-A4E45C2FFDDE}"/>
              </a:ext>
            </a:extLst>
          </p:cNvPr>
          <p:cNvGrpSpPr/>
          <p:nvPr/>
        </p:nvGrpSpPr>
        <p:grpSpPr>
          <a:xfrm>
            <a:off x="141316" y="2565647"/>
            <a:ext cx="3631693" cy="2779437"/>
            <a:chOff x="141317" y="2842954"/>
            <a:chExt cx="2751512" cy="2019992"/>
          </a:xfrm>
        </p:grpSpPr>
        <p:pic>
          <p:nvPicPr>
            <p:cNvPr id="2" name="Picture 1" descr="Diagram, text&#10;&#10;Description automatically generated">
              <a:extLst>
                <a:ext uri="{FF2B5EF4-FFF2-40B4-BE49-F238E27FC236}">
                  <a16:creationId xmlns:a16="http://schemas.microsoft.com/office/drawing/2014/main" id="{45F098EE-C408-DD7F-2A6E-A1A3AF96A8EE}"/>
                </a:ext>
              </a:extLst>
            </p:cNvPr>
            <p:cNvPicPr>
              <a:picLocks noChangeAspect="1"/>
            </p:cNvPicPr>
            <p:nvPr/>
          </p:nvPicPr>
          <p:blipFill rotWithShape="1">
            <a:blip r:embed="rId3">
              <a:extLst>
                <a:ext uri="{28A0092B-C50C-407E-A947-70E740481C1C}">
                  <a14:useLocalDpi xmlns:a14="http://schemas.microsoft.com/office/drawing/2010/main" val="0"/>
                </a:ext>
              </a:extLst>
            </a:blip>
            <a:srcRect l="2785" t="60400" r="67546" b="2781"/>
            <a:stretch/>
          </p:blipFill>
          <p:spPr>
            <a:xfrm>
              <a:off x="141317" y="2842954"/>
              <a:ext cx="2169622" cy="2019992"/>
            </a:xfrm>
            <a:prstGeom prst="rect">
              <a:avLst/>
            </a:prstGeom>
          </p:spPr>
        </p:pic>
        <p:sp>
          <p:nvSpPr>
            <p:cNvPr id="3" name="Oval 2">
              <a:extLst>
                <a:ext uri="{FF2B5EF4-FFF2-40B4-BE49-F238E27FC236}">
                  <a16:creationId xmlns:a16="http://schemas.microsoft.com/office/drawing/2014/main" id="{B94DCBD4-2DBF-CCA8-0172-C0FACC9011B8}"/>
                </a:ext>
              </a:extLst>
            </p:cNvPr>
            <p:cNvSpPr/>
            <p:nvPr/>
          </p:nvSpPr>
          <p:spPr>
            <a:xfrm>
              <a:off x="1978428" y="3686694"/>
              <a:ext cx="914401" cy="95596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a:extLst>
              <a:ext uri="{FF2B5EF4-FFF2-40B4-BE49-F238E27FC236}">
                <a16:creationId xmlns:a16="http://schemas.microsoft.com/office/drawing/2014/main" id="{0B4B8AD6-5BCC-E128-9AA6-0D9C4FFD5701}"/>
              </a:ext>
            </a:extLst>
          </p:cNvPr>
          <p:cNvSpPr txBox="1"/>
          <p:nvPr/>
        </p:nvSpPr>
        <p:spPr>
          <a:xfrm>
            <a:off x="245225" y="863242"/>
            <a:ext cx="6824749" cy="523220"/>
          </a:xfrm>
          <a:prstGeom prst="callout1">
            <a:avLst>
              <a:gd name="adj1" fmla="val 119707"/>
              <a:gd name="adj2" fmla="val 21488"/>
              <a:gd name="adj3" fmla="val 322677"/>
              <a:gd name="adj4" fmla="val 21234"/>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AFTER WAITING FOR A SUBSTANTIAL TIME, I ASKED VERY POLITELY FOR ONE OF THE MALE CHAPERONES TO CHECK THE CLOSET.</a:t>
            </a:r>
          </a:p>
        </p:txBody>
      </p:sp>
      <p:sp>
        <p:nvSpPr>
          <p:cNvPr id="6" name="TextBox 5">
            <a:extLst>
              <a:ext uri="{FF2B5EF4-FFF2-40B4-BE49-F238E27FC236}">
                <a16:creationId xmlns:a16="http://schemas.microsoft.com/office/drawing/2014/main" id="{8B92426B-6276-F211-E725-FA33BDF9ADAB}"/>
              </a:ext>
            </a:extLst>
          </p:cNvPr>
          <p:cNvSpPr txBox="1"/>
          <p:nvPr/>
        </p:nvSpPr>
        <p:spPr>
          <a:xfrm>
            <a:off x="3773009" y="3299720"/>
            <a:ext cx="3400875" cy="1600438"/>
          </a:xfrm>
          <a:prstGeom prst="callout1">
            <a:avLst>
              <a:gd name="adj1" fmla="val 74285"/>
              <a:gd name="adj2" fmla="val -1155"/>
              <a:gd name="adj3" fmla="val 74325"/>
              <a:gd name="adj4" fmla="val -36468"/>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YOU CAN IMAGINE MY SURPRISE WHEN HE ANNOUNCED THE ROOM WAS EMPTY… THE CHAPERONE SAID HE COULD NOT IMAGINE WHAT HAD BECOME OF HOSMER, AS HE HAD SEEN MY BEAU ENTER THE ROOM.</a:t>
            </a:r>
          </a:p>
        </p:txBody>
      </p:sp>
    </p:spTree>
    <p:extLst>
      <p:ext uri="{BB962C8B-B14F-4D97-AF65-F5344CB8AC3E}">
        <p14:creationId xmlns:p14="http://schemas.microsoft.com/office/powerpoint/2010/main" val="27412868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ACBFB8F0-9B14-43A0-A3BF-C6852EA61737}"/>
              </a:ext>
            </a:extLst>
          </p:cNvPr>
          <p:cNvPicPr>
            <a:picLocks noChangeAspect="1"/>
          </p:cNvPicPr>
          <p:nvPr/>
        </p:nvPicPr>
        <p:blipFill rotWithShape="1">
          <a:blip r:embed="rId3">
            <a:extLst>
              <a:ext uri="{28A0092B-C50C-407E-A947-70E740481C1C}">
                <a14:useLocalDpi xmlns:a14="http://schemas.microsoft.com/office/drawing/2010/main" val="0"/>
              </a:ext>
            </a:extLst>
          </a:blip>
          <a:srcRect l="2355" t="61949" r="3181" b="3354"/>
          <a:stretch/>
        </p:blipFill>
        <p:spPr>
          <a:xfrm>
            <a:off x="182880" y="3483034"/>
            <a:ext cx="6949440" cy="1915069"/>
          </a:xfrm>
          <a:prstGeom prst="rect">
            <a:avLst/>
          </a:prstGeom>
        </p:spPr>
      </p:pic>
      <p:sp>
        <p:nvSpPr>
          <p:cNvPr id="3" name="TextBox 2">
            <a:extLst>
              <a:ext uri="{FF2B5EF4-FFF2-40B4-BE49-F238E27FC236}">
                <a16:creationId xmlns:a16="http://schemas.microsoft.com/office/drawing/2014/main" id="{DA99AABF-F039-FAD0-E020-9CAC6D986656}"/>
              </a:ext>
            </a:extLst>
          </p:cNvPr>
          <p:cNvSpPr txBox="1"/>
          <p:nvPr/>
        </p:nvSpPr>
        <p:spPr>
          <a:xfrm>
            <a:off x="723208" y="908895"/>
            <a:ext cx="6276109" cy="738664"/>
          </a:xfrm>
          <a:prstGeom prst="callout1">
            <a:avLst>
              <a:gd name="adj1" fmla="val 107385"/>
              <a:gd name="adj2" fmla="val 86342"/>
              <a:gd name="adj3" fmla="val 331975"/>
              <a:gd name="adj4" fmla="val 86252"/>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SHERLOCK, DIDN’T YOU SOLVE A CASE WHERE A GENTLEMAN STEPPED BACK INTO HIS OWN HOUSE TO GET HIS UMBRELLA, AND WAS NEVER SEEN IN THIS WORLD AGAIN?</a:t>
            </a:r>
          </a:p>
        </p:txBody>
      </p:sp>
      <p:sp>
        <p:nvSpPr>
          <p:cNvPr id="4" name="TextBox 3">
            <a:extLst>
              <a:ext uri="{FF2B5EF4-FFF2-40B4-BE49-F238E27FC236}">
                <a16:creationId xmlns:a16="http://schemas.microsoft.com/office/drawing/2014/main" id="{D8304910-F858-709E-DA9B-1914583CB2EB}"/>
              </a:ext>
            </a:extLst>
          </p:cNvPr>
          <p:cNvSpPr txBox="1"/>
          <p:nvPr/>
        </p:nvSpPr>
        <p:spPr>
          <a:xfrm>
            <a:off x="1460378" y="2193491"/>
            <a:ext cx="2583401" cy="307777"/>
          </a:xfrm>
          <a:prstGeom prst="callout1">
            <a:avLst>
              <a:gd name="adj1" fmla="val 124633"/>
              <a:gd name="adj2" fmla="val 48275"/>
              <a:gd name="adj3" fmla="val 398143"/>
              <a:gd name="adj4" fmla="val 48144"/>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NOT YET, I HAVEN’T.</a:t>
            </a:r>
          </a:p>
        </p:txBody>
      </p:sp>
    </p:spTree>
    <p:extLst>
      <p:ext uri="{BB962C8B-B14F-4D97-AF65-F5344CB8AC3E}">
        <p14:creationId xmlns:p14="http://schemas.microsoft.com/office/powerpoint/2010/main" val="339698326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C8CBA20A-32D0-484A-8F4B-51F2D98F91BD}"/>
              </a:ext>
            </a:extLst>
          </p:cNvPr>
          <p:cNvPicPr>
            <a:picLocks noChangeAspect="1"/>
          </p:cNvPicPr>
          <p:nvPr/>
        </p:nvPicPr>
        <p:blipFill rotWithShape="1">
          <a:blip r:embed="rId3">
            <a:extLst>
              <a:ext uri="{28A0092B-C50C-407E-A947-70E740481C1C}">
                <a14:useLocalDpi xmlns:a14="http://schemas.microsoft.com/office/drawing/2010/main" val="0"/>
              </a:ext>
            </a:extLst>
          </a:blip>
          <a:srcRect l="2807" t="55276" r="3183" b="4572"/>
          <a:stretch/>
        </p:blipFill>
        <p:spPr>
          <a:xfrm>
            <a:off x="182880" y="3125584"/>
            <a:ext cx="6949440" cy="2226845"/>
          </a:xfrm>
          <a:prstGeom prst="rect">
            <a:avLst/>
          </a:prstGeom>
        </p:spPr>
      </p:pic>
      <p:sp>
        <p:nvSpPr>
          <p:cNvPr id="3" name="TextBox 2">
            <a:extLst>
              <a:ext uri="{FF2B5EF4-FFF2-40B4-BE49-F238E27FC236}">
                <a16:creationId xmlns:a16="http://schemas.microsoft.com/office/drawing/2014/main" id="{7F386494-1E5B-6F4B-1826-0FA3906FAB22}"/>
              </a:ext>
            </a:extLst>
          </p:cNvPr>
          <p:cNvSpPr txBox="1"/>
          <p:nvPr/>
        </p:nvSpPr>
        <p:spPr>
          <a:xfrm>
            <a:off x="275693" y="1029496"/>
            <a:ext cx="6341238" cy="738664"/>
          </a:xfrm>
          <a:prstGeom prst="callout1">
            <a:avLst>
              <a:gd name="adj1" fmla="val 113154"/>
              <a:gd name="adj2" fmla="val 13691"/>
              <a:gd name="adj3" fmla="val 296482"/>
              <a:gd name="adj4" fmla="val 13446"/>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THE DISAPPEARANCE OCCURRED LAST FRIDAY, MASTER HOLMES, AND I HAVE NOT SEEN OR HEARD ANYTHING SINCE THEN TO THROW ANY LIGHT UPON WHAT BECAME OF HIM.</a:t>
            </a:r>
          </a:p>
        </p:txBody>
      </p:sp>
    </p:spTree>
    <p:extLst>
      <p:ext uri="{BB962C8B-B14F-4D97-AF65-F5344CB8AC3E}">
        <p14:creationId xmlns:p14="http://schemas.microsoft.com/office/powerpoint/2010/main" val="15073305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2970E95-F815-2E58-1CC0-C0BDC8FF35B5}"/>
              </a:ext>
            </a:extLst>
          </p:cNvPr>
          <p:cNvGrpSpPr/>
          <p:nvPr/>
        </p:nvGrpSpPr>
        <p:grpSpPr>
          <a:xfrm>
            <a:off x="182880" y="2618509"/>
            <a:ext cx="6949440" cy="2709950"/>
            <a:chOff x="232756" y="2477193"/>
            <a:chExt cx="6824749" cy="2709950"/>
          </a:xfrm>
        </p:grpSpPr>
        <p:pic>
          <p:nvPicPr>
            <p:cNvPr id="2" name="Picture 1" descr="Diagram, engineering drawing&#10;&#10;Description automatically generated">
              <a:extLst>
                <a:ext uri="{FF2B5EF4-FFF2-40B4-BE49-F238E27FC236}">
                  <a16:creationId xmlns:a16="http://schemas.microsoft.com/office/drawing/2014/main" id="{054F1E0A-0CDA-C0B0-8D63-A1E97C6570F5}"/>
                </a:ext>
              </a:extLst>
            </p:cNvPr>
            <p:cNvPicPr>
              <a:picLocks noChangeAspect="1"/>
            </p:cNvPicPr>
            <p:nvPr/>
          </p:nvPicPr>
          <p:blipFill rotWithShape="1">
            <a:blip r:embed="rId3">
              <a:extLst>
                <a:ext uri="{28A0092B-C50C-407E-A947-70E740481C1C}">
                  <a14:useLocalDpi xmlns:a14="http://schemas.microsoft.com/office/drawing/2010/main" val="0"/>
                </a:ext>
              </a:extLst>
            </a:blip>
            <a:srcRect l="3147" t="54848" r="3525" b="5455"/>
            <a:stretch/>
          </p:blipFill>
          <p:spPr>
            <a:xfrm>
              <a:off x="232756" y="3009207"/>
              <a:ext cx="6824749" cy="2177936"/>
            </a:xfrm>
            <a:prstGeom prst="rect">
              <a:avLst/>
            </a:prstGeom>
          </p:spPr>
        </p:pic>
        <p:sp>
          <p:nvSpPr>
            <p:cNvPr id="3" name="Oval 2">
              <a:extLst>
                <a:ext uri="{FF2B5EF4-FFF2-40B4-BE49-F238E27FC236}">
                  <a16:creationId xmlns:a16="http://schemas.microsoft.com/office/drawing/2014/main" id="{78718DA4-60CF-EC63-6600-330B59370C23}"/>
                </a:ext>
              </a:extLst>
            </p:cNvPr>
            <p:cNvSpPr/>
            <p:nvPr/>
          </p:nvSpPr>
          <p:spPr>
            <a:xfrm>
              <a:off x="3084022" y="2477193"/>
              <a:ext cx="914401" cy="95596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a:extLst>
              <a:ext uri="{FF2B5EF4-FFF2-40B4-BE49-F238E27FC236}">
                <a16:creationId xmlns:a16="http://schemas.microsoft.com/office/drawing/2014/main" id="{E2EA3CE4-89D2-A9F2-DA7C-87D4CA97DFF1}"/>
              </a:ext>
            </a:extLst>
          </p:cNvPr>
          <p:cNvSpPr txBox="1"/>
          <p:nvPr/>
        </p:nvSpPr>
        <p:spPr>
          <a:xfrm>
            <a:off x="315884" y="1656501"/>
            <a:ext cx="6691745" cy="307777"/>
          </a:xfrm>
          <a:prstGeom prst="callout1">
            <a:avLst>
              <a:gd name="adj1" fmla="val 115524"/>
              <a:gd name="adj2" fmla="val 32067"/>
              <a:gd name="adj3" fmla="val 481738"/>
              <a:gd name="adj4" fmla="val 31779"/>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IT SEEMS TO ME YOU HAVE BEEN VERY SHAMEFULLY TREATED.</a:t>
            </a:r>
          </a:p>
        </p:txBody>
      </p:sp>
    </p:spTree>
    <p:extLst>
      <p:ext uri="{BB962C8B-B14F-4D97-AF65-F5344CB8AC3E}">
        <p14:creationId xmlns:p14="http://schemas.microsoft.com/office/powerpoint/2010/main" val="33484028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newspaper with a picture of two people&#10;&#10;Description automatically generated with low confidence">
            <a:extLst>
              <a:ext uri="{FF2B5EF4-FFF2-40B4-BE49-F238E27FC236}">
                <a16:creationId xmlns:a16="http://schemas.microsoft.com/office/drawing/2014/main" id="{0BFE0FC6-4936-198D-4500-3F55759C74D7}"/>
              </a:ext>
            </a:extLst>
          </p:cNvPr>
          <p:cNvPicPr>
            <a:picLocks noChangeAspect="1"/>
          </p:cNvPicPr>
          <p:nvPr/>
        </p:nvPicPr>
        <p:blipFill rotWithShape="1">
          <a:blip r:embed="rId3">
            <a:extLst>
              <a:ext uri="{28A0092B-C50C-407E-A947-70E740481C1C}">
                <a14:useLocalDpi xmlns:a14="http://schemas.microsoft.com/office/drawing/2010/main" val="0"/>
              </a:ext>
            </a:extLst>
          </a:blip>
          <a:srcRect l="5196" t="5000" r="5002" b="4242"/>
          <a:stretch/>
        </p:blipFill>
        <p:spPr>
          <a:xfrm>
            <a:off x="182880" y="108571"/>
            <a:ext cx="6949440" cy="5269258"/>
          </a:xfrm>
          <a:prstGeom prst="rect">
            <a:avLst/>
          </a:prstGeom>
        </p:spPr>
      </p:pic>
    </p:spTree>
    <p:extLst>
      <p:ext uri="{BB962C8B-B14F-4D97-AF65-F5344CB8AC3E}">
        <p14:creationId xmlns:p14="http://schemas.microsoft.com/office/powerpoint/2010/main" val="330360236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7B109B2-D268-4F73-F881-4DA637E6EC95}"/>
              </a:ext>
            </a:extLst>
          </p:cNvPr>
          <p:cNvGrpSpPr/>
          <p:nvPr/>
        </p:nvGrpSpPr>
        <p:grpSpPr>
          <a:xfrm>
            <a:off x="157941" y="2086496"/>
            <a:ext cx="4222866" cy="3266903"/>
            <a:chOff x="290945" y="2011680"/>
            <a:chExt cx="4222866" cy="3266903"/>
          </a:xfrm>
        </p:grpSpPr>
        <p:pic>
          <p:nvPicPr>
            <p:cNvPr id="2" name="Picture 1" descr="Text&#10;&#10;Description automatically generated">
              <a:extLst>
                <a:ext uri="{FF2B5EF4-FFF2-40B4-BE49-F238E27FC236}">
                  <a16:creationId xmlns:a16="http://schemas.microsoft.com/office/drawing/2014/main" id="{8DF6BD08-D083-2FC7-6D86-AC4069CF8FED}"/>
                </a:ext>
              </a:extLst>
            </p:cNvPr>
            <p:cNvPicPr>
              <a:picLocks noChangeAspect="1"/>
            </p:cNvPicPr>
            <p:nvPr/>
          </p:nvPicPr>
          <p:blipFill rotWithShape="1">
            <a:blip r:embed="rId3">
              <a:extLst>
                <a:ext uri="{28A0092B-C50C-407E-A947-70E740481C1C}">
                  <a14:useLocalDpi xmlns:a14="http://schemas.microsoft.com/office/drawing/2010/main" val="0"/>
                </a:ext>
              </a:extLst>
            </a:blip>
            <a:srcRect l="3979" t="36667" r="47822" b="3787"/>
            <a:stretch/>
          </p:blipFill>
          <p:spPr>
            <a:xfrm>
              <a:off x="290945" y="2011680"/>
              <a:ext cx="3524597" cy="3266903"/>
            </a:xfrm>
            <a:prstGeom prst="rect">
              <a:avLst/>
            </a:prstGeom>
          </p:spPr>
        </p:pic>
        <p:sp>
          <p:nvSpPr>
            <p:cNvPr id="3" name="Oval 2">
              <a:extLst>
                <a:ext uri="{FF2B5EF4-FFF2-40B4-BE49-F238E27FC236}">
                  <a16:creationId xmlns:a16="http://schemas.microsoft.com/office/drawing/2014/main" id="{9FD318CF-A085-9376-DE2D-4D2EA8E0418D}"/>
                </a:ext>
              </a:extLst>
            </p:cNvPr>
            <p:cNvSpPr/>
            <p:nvPr/>
          </p:nvSpPr>
          <p:spPr>
            <a:xfrm>
              <a:off x="3059083" y="3291841"/>
              <a:ext cx="1454728" cy="137991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a:extLst>
              <a:ext uri="{FF2B5EF4-FFF2-40B4-BE49-F238E27FC236}">
                <a16:creationId xmlns:a16="http://schemas.microsoft.com/office/drawing/2014/main" id="{EA9451C7-92F3-461F-4C56-B072010540C2}"/>
              </a:ext>
            </a:extLst>
          </p:cNvPr>
          <p:cNvSpPr txBox="1"/>
          <p:nvPr/>
        </p:nvSpPr>
        <p:spPr>
          <a:xfrm>
            <a:off x="241069" y="491621"/>
            <a:ext cx="6171111" cy="738664"/>
          </a:xfrm>
          <a:prstGeom prst="callout1">
            <a:avLst>
              <a:gd name="adj1" fmla="val 114393"/>
              <a:gd name="adj2" fmla="val 25751"/>
              <a:gd name="adj3" fmla="val 220153"/>
              <a:gd name="adj4" fmla="val 25873"/>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OH NO! THAT I CANNOT ACCEPT… ALL THAT WEEK HE WAS SAYING TO ME WHATEVER MAY HAPPEN, I WAS TO BE TRUE… I WAS ALWAYS TO REMEMBER I WAS PLEDGED TO HIM.</a:t>
            </a:r>
          </a:p>
        </p:txBody>
      </p:sp>
      <p:sp>
        <p:nvSpPr>
          <p:cNvPr id="6" name="TextBox 5">
            <a:extLst>
              <a:ext uri="{FF2B5EF4-FFF2-40B4-BE49-F238E27FC236}">
                <a16:creationId xmlns:a16="http://schemas.microsoft.com/office/drawing/2014/main" id="{970B3CD4-3866-4F93-4666-0C475A8F675E}"/>
              </a:ext>
            </a:extLst>
          </p:cNvPr>
          <p:cNvSpPr txBox="1"/>
          <p:nvPr/>
        </p:nvSpPr>
        <p:spPr>
          <a:xfrm>
            <a:off x="4671753" y="3461868"/>
            <a:ext cx="2230878" cy="1384995"/>
          </a:xfrm>
          <a:prstGeom prst="callout1">
            <a:avLst>
              <a:gd name="adj1" fmla="val 52298"/>
              <a:gd name="adj2" fmla="val -59941"/>
              <a:gd name="adj3" fmla="val 50862"/>
              <a:gd name="adj4" fmla="val 3248"/>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I MUST ADMIT IT SEEMED A LITTLE STRANGE TALK FOR ONE SO YOUNG, BUT HIS PLEDGE SEEMS PROPHETIC NOW.</a:t>
            </a:r>
          </a:p>
        </p:txBody>
      </p:sp>
    </p:spTree>
    <p:extLst>
      <p:ext uri="{BB962C8B-B14F-4D97-AF65-F5344CB8AC3E}">
        <p14:creationId xmlns:p14="http://schemas.microsoft.com/office/powerpoint/2010/main" val="552433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8075985-D8A7-C87E-D654-DE3FA0CB4887}"/>
              </a:ext>
            </a:extLst>
          </p:cNvPr>
          <p:cNvGrpSpPr/>
          <p:nvPr/>
        </p:nvGrpSpPr>
        <p:grpSpPr>
          <a:xfrm>
            <a:off x="182880" y="1787235"/>
            <a:ext cx="6949440" cy="3557847"/>
            <a:chOff x="615142" y="1828800"/>
            <a:chExt cx="6758247" cy="3557847"/>
          </a:xfrm>
        </p:grpSpPr>
        <p:pic>
          <p:nvPicPr>
            <p:cNvPr id="2" name="Picture 1" descr="Diagram&#10;&#10;Description automatically generated">
              <a:extLst>
                <a:ext uri="{FF2B5EF4-FFF2-40B4-BE49-F238E27FC236}">
                  <a16:creationId xmlns:a16="http://schemas.microsoft.com/office/drawing/2014/main" id="{ADA9661E-925C-5125-E57B-2478E58BB505}"/>
                </a:ext>
              </a:extLst>
            </p:cNvPr>
            <p:cNvPicPr>
              <a:picLocks noChangeAspect="1"/>
            </p:cNvPicPr>
            <p:nvPr/>
          </p:nvPicPr>
          <p:blipFill rotWithShape="1">
            <a:blip r:embed="rId3">
              <a:extLst>
                <a:ext uri="{28A0092B-C50C-407E-A947-70E740481C1C}">
                  <a14:useLocalDpi xmlns:a14="http://schemas.microsoft.com/office/drawing/2010/main" val="0"/>
                </a:ext>
              </a:extLst>
            </a:blip>
            <a:srcRect l="4291" t="33926" r="3290" b="7286"/>
            <a:stretch/>
          </p:blipFill>
          <p:spPr>
            <a:xfrm>
              <a:off x="615142" y="2161308"/>
              <a:ext cx="6758247" cy="3225339"/>
            </a:xfrm>
            <a:prstGeom prst="rect">
              <a:avLst/>
            </a:prstGeom>
          </p:spPr>
        </p:pic>
        <p:sp>
          <p:nvSpPr>
            <p:cNvPr id="3" name="Oval 2">
              <a:extLst>
                <a:ext uri="{FF2B5EF4-FFF2-40B4-BE49-F238E27FC236}">
                  <a16:creationId xmlns:a16="http://schemas.microsoft.com/office/drawing/2014/main" id="{04D058C9-95AB-83C8-DCE0-EE7328E105EB}"/>
                </a:ext>
              </a:extLst>
            </p:cNvPr>
            <p:cNvSpPr/>
            <p:nvPr/>
          </p:nvSpPr>
          <p:spPr>
            <a:xfrm>
              <a:off x="3507971" y="1828800"/>
              <a:ext cx="560099" cy="102808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a:extLst>
              <a:ext uri="{FF2B5EF4-FFF2-40B4-BE49-F238E27FC236}">
                <a16:creationId xmlns:a16="http://schemas.microsoft.com/office/drawing/2014/main" id="{C9E83945-69AD-D49B-C509-FFC45AF6BEB7}"/>
              </a:ext>
            </a:extLst>
          </p:cNvPr>
          <p:cNvSpPr txBox="1"/>
          <p:nvPr/>
        </p:nvSpPr>
        <p:spPr>
          <a:xfrm>
            <a:off x="1712422" y="512985"/>
            <a:ext cx="4206240" cy="738664"/>
          </a:xfrm>
          <a:prstGeom prst="callout1">
            <a:avLst>
              <a:gd name="adj1" fmla="val 101593"/>
              <a:gd name="adj2" fmla="val 18663"/>
              <a:gd name="adj3" fmla="val 227224"/>
              <a:gd name="adj4" fmla="val 18204"/>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YOU HAVE NOT SEEN THIS… A LITTLE SOUVENIR FROM MASTER ORMSTEIN FOR RETRIEVING THE ADLER DRAWING.</a:t>
            </a:r>
          </a:p>
        </p:txBody>
      </p:sp>
    </p:spTree>
    <p:extLst>
      <p:ext uri="{BB962C8B-B14F-4D97-AF65-F5344CB8AC3E}">
        <p14:creationId xmlns:p14="http://schemas.microsoft.com/office/powerpoint/2010/main" val="22381901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6350C38-CA65-C4FB-45D8-3F6B25105824}"/>
              </a:ext>
            </a:extLst>
          </p:cNvPr>
          <p:cNvGrpSpPr/>
          <p:nvPr/>
        </p:nvGrpSpPr>
        <p:grpSpPr>
          <a:xfrm>
            <a:off x="182880" y="2398223"/>
            <a:ext cx="6949440" cy="2930238"/>
            <a:chOff x="232757" y="2331719"/>
            <a:chExt cx="6833062" cy="2930238"/>
          </a:xfrm>
        </p:grpSpPr>
        <p:pic>
          <p:nvPicPr>
            <p:cNvPr id="3" name="Picture 2" descr="Diagram&#10;&#10;Description automatically generated">
              <a:extLst>
                <a:ext uri="{FF2B5EF4-FFF2-40B4-BE49-F238E27FC236}">
                  <a16:creationId xmlns:a16="http://schemas.microsoft.com/office/drawing/2014/main" id="{2780CEC8-0951-9E8F-9094-2C49E060EFDC}"/>
                </a:ext>
              </a:extLst>
            </p:cNvPr>
            <p:cNvPicPr>
              <a:picLocks noChangeAspect="1"/>
            </p:cNvPicPr>
            <p:nvPr/>
          </p:nvPicPr>
          <p:blipFill rotWithShape="1">
            <a:blip r:embed="rId3">
              <a:extLst>
                <a:ext uri="{28A0092B-C50C-407E-A947-70E740481C1C}">
                  <a14:useLocalDpi xmlns:a14="http://schemas.microsoft.com/office/drawing/2010/main" val="0"/>
                </a:ext>
              </a:extLst>
            </a:blip>
            <a:srcRect l="3166" t="53940" r="3392" b="4091"/>
            <a:stretch/>
          </p:blipFill>
          <p:spPr>
            <a:xfrm>
              <a:off x="232757" y="2959331"/>
              <a:ext cx="6833062" cy="2302626"/>
            </a:xfrm>
            <a:prstGeom prst="rect">
              <a:avLst/>
            </a:prstGeom>
          </p:spPr>
        </p:pic>
        <p:sp>
          <p:nvSpPr>
            <p:cNvPr id="2" name="Oval 1">
              <a:extLst>
                <a:ext uri="{FF2B5EF4-FFF2-40B4-BE49-F238E27FC236}">
                  <a16:creationId xmlns:a16="http://schemas.microsoft.com/office/drawing/2014/main" id="{2DCF1881-A54B-E265-12AC-5EA16A014FFF}"/>
                </a:ext>
              </a:extLst>
            </p:cNvPr>
            <p:cNvSpPr/>
            <p:nvPr/>
          </p:nvSpPr>
          <p:spPr>
            <a:xfrm>
              <a:off x="2734887" y="2331719"/>
              <a:ext cx="914401" cy="95596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Box 5">
            <a:extLst>
              <a:ext uri="{FF2B5EF4-FFF2-40B4-BE49-F238E27FC236}">
                <a16:creationId xmlns:a16="http://schemas.microsoft.com/office/drawing/2014/main" id="{80F7489E-993F-C703-23D8-B06862C75DB6}"/>
              </a:ext>
            </a:extLst>
          </p:cNvPr>
          <p:cNvSpPr txBox="1"/>
          <p:nvPr/>
        </p:nvSpPr>
        <p:spPr>
          <a:xfrm>
            <a:off x="182880" y="1468161"/>
            <a:ext cx="5935125" cy="523220"/>
          </a:xfrm>
          <a:prstGeom prst="callout1">
            <a:avLst>
              <a:gd name="adj1" fmla="val 111764"/>
              <a:gd name="adj2" fmla="val 16647"/>
              <a:gd name="adj3" fmla="val 313236"/>
              <a:gd name="adj4" fmla="val 16017"/>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MOST CERTAINLY IT DOES… YOUR OWN OPINION IS SOME UNFORESEEN CATASTROPHE HAS OCCURRED TO HIM?</a:t>
            </a:r>
          </a:p>
        </p:txBody>
      </p:sp>
    </p:spTree>
    <p:extLst>
      <p:ext uri="{BB962C8B-B14F-4D97-AF65-F5344CB8AC3E}">
        <p14:creationId xmlns:p14="http://schemas.microsoft.com/office/powerpoint/2010/main" val="74453819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BF9DA8B-C19C-E568-0A49-4DB5FBDD518C}"/>
              </a:ext>
            </a:extLst>
          </p:cNvPr>
          <p:cNvGrpSpPr/>
          <p:nvPr/>
        </p:nvGrpSpPr>
        <p:grpSpPr>
          <a:xfrm>
            <a:off x="182880" y="1517072"/>
            <a:ext cx="6949440" cy="3852951"/>
            <a:chOff x="249382" y="1517072"/>
            <a:chExt cx="6808123" cy="3852951"/>
          </a:xfrm>
        </p:grpSpPr>
        <p:pic>
          <p:nvPicPr>
            <p:cNvPr id="2" name="Picture 1" descr="Diagram&#10;&#10;Description automatically generated">
              <a:extLst>
                <a:ext uri="{FF2B5EF4-FFF2-40B4-BE49-F238E27FC236}">
                  <a16:creationId xmlns:a16="http://schemas.microsoft.com/office/drawing/2014/main" id="{199C97D5-52CB-249B-A379-22E19770A46A}"/>
                </a:ext>
              </a:extLst>
            </p:cNvPr>
            <p:cNvPicPr>
              <a:picLocks noChangeAspect="1"/>
            </p:cNvPicPr>
            <p:nvPr/>
          </p:nvPicPr>
          <p:blipFill rotWithShape="1">
            <a:blip r:embed="rId3">
              <a:extLst>
                <a:ext uri="{28A0092B-C50C-407E-A947-70E740481C1C}">
                  <a14:useLocalDpi xmlns:a14="http://schemas.microsoft.com/office/drawing/2010/main" val="0"/>
                </a:ext>
              </a:extLst>
            </a:blip>
            <a:srcRect l="3376" t="34788" r="3523" b="5061"/>
            <a:stretch/>
          </p:blipFill>
          <p:spPr>
            <a:xfrm>
              <a:off x="249382" y="2069869"/>
              <a:ext cx="6808123" cy="3300154"/>
            </a:xfrm>
            <a:prstGeom prst="rect">
              <a:avLst/>
            </a:prstGeom>
          </p:spPr>
        </p:pic>
        <p:sp>
          <p:nvSpPr>
            <p:cNvPr id="3" name="Oval 2">
              <a:extLst>
                <a:ext uri="{FF2B5EF4-FFF2-40B4-BE49-F238E27FC236}">
                  <a16:creationId xmlns:a16="http://schemas.microsoft.com/office/drawing/2014/main" id="{5D8D7D3E-F506-5D63-6442-FF356AF8E63B}"/>
                </a:ext>
              </a:extLst>
            </p:cNvPr>
            <p:cNvSpPr/>
            <p:nvPr/>
          </p:nvSpPr>
          <p:spPr>
            <a:xfrm>
              <a:off x="1579418" y="1591886"/>
              <a:ext cx="615142" cy="95596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BFABDD5A-9088-D3CC-C7ED-6539C228AFD6}"/>
                </a:ext>
              </a:extLst>
            </p:cNvPr>
            <p:cNvSpPr/>
            <p:nvPr/>
          </p:nvSpPr>
          <p:spPr>
            <a:xfrm>
              <a:off x="5187142" y="1517072"/>
              <a:ext cx="914401" cy="95596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Box 5">
            <a:extLst>
              <a:ext uri="{FF2B5EF4-FFF2-40B4-BE49-F238E27FC236}">
                <a16:creationId xmlns:a16="http://schemas.microsoft.com/office/drawing/2014/main" id="{BE8A777F-097C-B59D-12B5-FF2ED44CA23B}"/>
              </a:ext>
            </a:extLst>
          </p:cNvPr>
          <p:cNvSpPr txBox="1"/>
          <p:nvPr/>
        </p:nvSpPr>
        <p:spPr>
          <a:xfrm>
            <a:off x="1459569" y="536211"/>
            <a:ext cx="5007733" cy="307777"/>
          </a:xfrm>
          <a:prstGeom prst="callout1">
            <a:avLst>
              <a:gd name="adj1" fmla="val 102397"/>
              <a:gd name="adj2" fmla="val 87265"/>
              <a:gd name="adj3" fmla="val 573116"/>
              <a:gd name="adj4" fmla="val 87585"/>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COULD HE HAVE BEEN ABDUCTED BY MARTIANS?</a:t>
            </a:r>
          </a:p>
        </p:txBody>
      </p:sp>
      <p:sp>
        <p:nvSpPr>
          <p:cNvPr id="7" name="TextBox 6">
            <a:extLst>
              <a:ext uri="{FF2B5EF4-FFF2-40B4-BE49-F238E27FC236}">
                <a16:creationId xmlns:a16="http://schemas.microsoft.com/office/drawing/2014/main" id="{963253B3-8B4F-47FE-99D1-7A421D098601}"/>
              </a:ext>
            </a:extLst>
          </p:cNvPr>
          <p:cNvSpPr txBox="1"/>
          <p:nvPr/>
        </p:nvSpPr>
        <p:spPr>
          <a:xfrm>
            <a:off x="248619" y="1273945"/>
            <a:ext cx="1928870" cy="307777"/>
          </a:xfrm>
          <a:prstGeom prst="callout1">
            <a:avLst>
              <a:gd name="adj1" fmla="val 119152"/>
              <a:gd name="adj2" fmla="val 45882"/>
              <a:gd name="adj3" fmla="val 271201"/>
              <a:gd name="adj4" fmla="val 46296"/>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WHO? OR WHAT?</a:t>
            </a:r>
          </a:p>
        </p:txBody>
      </p:sp>
    </p:spTree>
    <p:extLst>
      <p:ext uri="{BB962C8B-B14F-4D97-AF65-F5344CB8AC3E}">
        <p14:creationId xmlns:p14="http://schemas.microsoft.com/office/powerpoint/2010/main" val="48332012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D33167B1-FD8F-B50A-C3FF-5BEAA1CE0C9C}"/>
              </a:ext>
            </a:extLst>
          </p:cNvPr>
          <p:cNvPicPr>
            <a:picLocks noChangeAspect="1"/>
          </p:cNvPicPr>
          <p:nvPr/>
        </p:nvPicPr>
        <p:blipFill rotWithShape="1">
          <a:blip r:embed="rId3">
            <a:extLst>
              <a:ext uri="{28A0092B-C50C-407E-A947-70E740481C1C}">
                <a14:useLocalDpi xmlns:a14="http://schemas.microsoft.com/office/drawing/2010/main" val="0"/>
              </a:ext>
            </a:extLst>
          </a:blip>
          <a:srcRect l="2807" t="54491" r="2956" b="2024"/>
          <a:stretch/>
        </p:blipFill>
        <p:spPr>
          <a:xfrm>
            <a:off x="182880" y="3000892"/>
            <a:ext cx="6949440" cy="2405898"/>
          </a:xfrm>
          <a:prstGeom prst="rect">
            <a:avLst/>
          </a:prstGeom>
        </p:spPr>
      </p:pic>
      <p:sp>
        <p:nvSpPr>
          <p:cNvPr id="3" name="TextBox 2">
            <a:extLst>
              <a:ext uri="{FF2B5EF4-FFF2-40B4-BE49-F238E27FC236}">
                <a16:creationId xmlns:a16="http://schemas.microsoft.com/office/drawing/2014/main" id="{CB304348-1265-22A7-F1C6-DD4E53856994}"/>
              </a:ext>
            </a:extLst>
          </p:cNvPr>
          <p:cNvSpPr txBox="1"/>
          <p:nvPr/>
        </p:nvSpPr>
        <p:spPr>
          <a:xfrm>
            <a:off x="382385" y="1046122"/>
            <a:ext cx="5868302" cy="738664"/>
          </a:xfrm>
          <a:prstGeom prst="callout1">
            <a:avLst>
              <a:gd name="adj1" fmla="val 103539"/>
              <a:gd name="adj2" fmla="val 36360"/>
              <a:gd name="adj3" fmla="val 263780"/>
              <a:gd name="adj4" fmla="val 36582"/>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ONE OF OUR FRIENDS, HERBERT GEORGE, HAS SOME VERY INTERESTING IDEAS ABOUT LIFE ON OTHER PLANETS… I DON’T BELIEVE THIS IS A VERY PLAUSIBLE THEORY.</a:t>
            </a:r>
          </a:p>
        </p:txBody>
      </p:sp>
    </p:spTree>
    <p:extLst>
      <p:ext uri="{BB962C8B-B14F-4D97-AF65-F5344CB8AC3E}">
        <p14:creationId xmlns:p14="http://schemas.microsoft.com/office/powerpoint/2010/main" val="116926652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672AAEF-A39B-F5A8-46A1-8C8F878C3A9F}"/>
              </a:ext>
            </a:extLst>
          </p:cNvPr>
          <p:cNvGrpSpPr/>
          <p:nvPr/>
        </p:nvGrpSpPr>
        <p:grpSpPr>
          <a:xfrm>
            <a:off x="182880" y="1475509"/>
            <a:ext cx="6949440" cy="3877889"/>
            <a:chOff x="407324" y="1608512"/>
            <a:chExt cx="6824749" cy="3877889"/>
          </a:xfrm>
        </p:grpSpPr>
        <p:pic>
          <p:nvPicPr>
            <p:cNvPr id="2" name="Picture 1" descr="Diagram&#10;&#10;Description automatically generated">
              <a:extLst>
                <a:ext uri="{FF2B5EF4-FFF2-40B4-BE49-F238E27FC236}">
                  <a16:creationId xmlns:a16="http://schemas.microsoft.com/office/drawing/2014/main" id="{18B78E80-E34E-2B6E-24E0-1D7B4E1EB04E}"/>
                </a:ext>
              </a:extLst>
            </p:cNvPr>
            <p:cNvPicPr>
              <a:picLocks noChangeAspect="1"/>
            </p:cNvPicPr>
            <p:nvPr/>
          </p:nvPicPr>
          <p:blipFill rotWithShape="1">
            <a:blip r:embed="rId3">
              <a:extLst>
                <a:ext uri="{28A0092B-C50C-407E-A947-70E740481C1C}">
                  <a14:useLocalDpi xmlns:a14="http://schemas.microsoft.com/office/drawing/2010/main" val="0"/>
                </a:ext>
              </a:extLst>
            </a:blip>
            <a:srcRect l="3501" t="35296" r="3171" b="2734"/>
            <a:stretch/>
          </p:blipFill>
          <p:spPr>
            <a:xfrm>
              <a:off x="407324" y="2086495"/>
              <a:ext cx="6824749" cy="3399906"/>
            </a:xfrm>
            <a:prstGeom prst="rect">
              <a:avLst/>
            </a:prstGeom>
          </p:spPr>
        </p:pic>
        <p:sp>
          <p:nvSpPr>
            <p:cNvPr id="3" name="Oval 2">
              <a:extLst>
                <a:ext uri="{FF2B5EF4-FFF2-40B4-BE49-F238E27FC236}">
                  <a16:creationId xmlns:a16="http://schemas.microsoft.com/office/drawing/2014/main" id="{C72E9083-4163-4DCD-DD3C-7B81F6F92FD0}"/>
                </a:ext>
              </a:extLst>
            </p:cNvPr>
            <p:cNvSpPr/>
            <p:nvPr/>
          </p:nvSpPr>
          <p:spPr>
            <a:xfrm>
              <a:off x="5137266" y="1608512"/>
              <a:ext cx="914401" cy="95596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a:extLst>
              <a:ext uri="{FF2B5EF4-FFF2-40B4-BE49-F238E27FC236}">
                <a16:creationId xmlns:a16="http://schemas.microsoft.com/office/drawing/2014/main" id="{35AA20F5-5835-D069-C42E-1596B94355E8}"/>
              </a:ext>
            </a:extLst>
          </p:cNvPr>
          <p:cNvSpPr txBox="1"/>
          <p:nvPr/>
        </p:nvSpPr>
        <p:spPr>
          <a:xfrm>
            <a:off x="1770610" y="522420"/>
            <a:ext cx="5094733" cy="523220"/>
          </a:xfrm>
          <a:prstGeom prst="callout1">
            <a:avLst>
              <a:gd name="adj1" fmla="val 97394"/>
              <a:gd name="adj2" fmla="val 83174"/>
              <a:gd name="adj3" fmla="val 276184"/>
              <a:gd name="adj4" fmla="val 83357"/>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I DON’T KNOW… MIGHT EXPLAIN HOW HE DISAPPEARED FROM THE PRIVY WITHOUT A TRACE.</a:t>
            </a:r>
          </a:p>
        </p:txBody>
      </p:sp>
    </p:spTree>
    <p:extLst>
      <p:ext uri="{BB962C8B-B14F-4D97-AF65-F5344CB8AC3E}">
        <p14:creationId xmlns:p14="http://schemas.microsoft.com/office/powerpoint/2010/main" val="82269318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BBAF2A7-0719-A779-E1D8-7AE99E928C4C}"/>
              </a:ext>
            </a:extLst>
          </p:cNvPr>
          <p:cNvGrpSpPr/>
          <p:nvPr/>
        </p:nvGrpSpPr>
        <p:grpSpPr>
          <a:xfrm>
            <a:off x="182880" y="2514600"/>
            <a:ext cx="6949440" cy="2473037"/>
            <a:chOff x="390697" y="3013363"/>
            <a:chExt cx="6858001" cy="2473037"/>
          </a:xfrm>
        </p:grpSpPr>
        <p:pic>
          <p:nvPicPr>
            <p:cNvPr id="2" name="Picture 1" descr="Diagram&#10;&#10;Description automatically generated">
              <a:extLst>
                <a:ext uri="{FF2B5EF4-FFF2-40B4-BE49-F238E27FC236}">
                  <a16:creationId xmlns:a16="http://schemas.microsoft.com/office/drawing/2014/main" id="{48A04541-EF98-74ED-766A-3F7AD353C155}"/>
                </a:ext>
              </a:extLst>
            </p:cNvPr>
            <p:cNvPicPr>
              <a:picLocks noChangeAspect="1"/>
            </p:cNvPicPr>
            <p:nvPr/>
          </p:nvPicPr>
          <p:blipFill rotWithShape="1">
            <a:blip r:embed="rId3">
              <a:extLst>
                <a:ext uri="{28A0092B-C50C-407E-A947-70E740481C1C}">
                  <a14:useLocalDpi xmlns:a14="http://schemas.microsoft.com/office/drawing/2010/main" val="0"/>
                </a:ext>
              </a:extLst>
            </a:blip>
            <a:srcRect l="3274" t="64842" r="2944" b="2734"/>
            <a:stretch/>
          </p:blipFill>
          <p:spPr>
            <a:xfrm>
              <a:off x="390697" y="3707476"/>
              <a:ext cx="6858001" cy="1778924"/>
            </a:xfrm>
            <a:prstGeom prst="rect">
              <a:avLst/>
            </a:prstGeom>
          </p:spPr>
        </p:pic>
        <p:sp>
          <p:nvSpPr>
            <p:cNvPr id="3" name="Oval 2">
              <a:extLst>
                <a:ext uri="{FF2B5EF4-FFF2-40B4-BE49-F238E27FC236}">
                  <a16:creationId xmlns:a16="http://schemas.microsoft.com/office/drawing/2014/main" id="{4349A416-236A-3D38-DB62-63BB052EF986}"/>
                </a:ext>
              </a:extLst>
            </p:cNvPr>
            <p:cNvSpPr/>
            <p:nvPr/>
          </p:nvSpPr>
          <p:spPr>
            <a:xfrm>
              <a:off x="1720734" y="3013363"/>
              <a:ext cx="914401" cy="95596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a:extLst>
              <a:ext uri="{FF2B5EF4-FFF2-40B4-BE49-F238E27FC236}">
                <a16:creationId xmlns:a16="http://schemas.microsoft.com/office/drawing/2014/main" id="{D6949A0E-DA3D-1975-8667-47D44D3080BB}"/>
              </a:ext>
            </a:extLst>
          </p:cNvPr>
          <p:cNvSpPr txBox="1"/>
          <p:nvPr/>
        </p:nvSpPr>
        <p:spPr>
          <a:xfrm>
            <a:off x="233866" y="1262025"/>
            <a:ext cx="3959440" cy="307777"/>
          </a:xfrm>
          <a:prstGeom prst="callout1">
            <a:avLst>
              <a:gd name="adj1" fmla="val 126861"/>
              <a:gd name="adj2" fmla="val 21314"/>
              <a:gd name="adj3" fmla="val 653383"/>
              <a:gd name="adj4" fmla="val 19833"/>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YOU ARE A STRANGE LITTLE BOY.</a:t>
            </a:r>
          </a:p>
        </p:txBody>
      </p:sp>
      <p:sp>
        <p:nvSpPr>
          <p:cNvPr id="6" name="TextBox 5">
            <a:extLst>
              <a:ext uri="{FF2B5EF4-FFF2-40B4-BE49-F238E27FC236}">
                <a16:creationId xmlns:a16="http://schemas.microsoft.com/office/drawing/2014/main" id="{5C02C43C-CD34-B360-C9CB-889525D85650}"/>
              </a:ext>
            </a:extLst>
          </p:cNvPr>
          <p:cNvSpPr txBox="1"/>
          <p:nvPr/>
        </p:nvSpPr>
        <p:spPr>
          <a:xfrm>
            <a:off x="2457244" y="2081480"/>
            <a:ext cx="3959440" cy="307777"/>
          </a:xfrm>
          <a:prstGeom prst="callout1">
            <a:avLst>
              <a:gd name="adj1" fmla="val 104385"/>
              <a:gd name="adj2" fmla="val 51868"/>
              <a:gd name="adj3" fmla="val 401506"/>
              <a:gd name="adj4" fmla="val 51316"/>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WE’RE GOING TO HAVE HIM TESTED.</a:t>
            </a:r>
          </a:p>
        </p:txBody>
      </p:sp>
    </p:spTree>
    <p:extLst>
      <p:ext uri="{BB962C8B-B14F-4D97-AF65-F5344CB8AC3E}">
        <p14:creationId xmlns:p14="http://schemas.microsoft.com/office/powerpoint/2010/main" val="327428686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82642FF-C193-5938-A668-E52C8D05C293}"/>
              </a:ext>
            </a:extLst>
          </p:cNvPr>
          <p:cNvGrpSpPr/>
          <p:nvPr/>
        </p:nvGrpSpPr>
        <p:grpSpPr>
          <a:xfrm>
            <a:off x="182880" y="2772291"/>
            <a:ext cx="6949440" cy="2597730"/>
            <a:chOff x="374073" y="2888670"/>
            <a:chExt cx="6941127" cy="2597730"/>
          </a:xfrm>
        </p:grpSpPr>
        <p:pic>
          <p:nvPicPr>
            <p:cNvPr id="2" name="Picture 1" descr="Diagram, engineering drawing&#10;&#10;Description automatically generated">
              <a:extLst>
                <a:ext uri="{FF2B5EF4-FFF2-40B4-BE49-F238E27FC236}">
                  <a16:creationId xmlns:a16="http://schemas.microsoft.com/office/drawing/2014/main" id="{311C5B14-7B93-24FC-A37F-9F90855D12A6}"/>
                </a:ext>
              </a:extLst>
            </p:cNvPr>
            <p:cNvPicPr>
              <a:picLocks noChangeAspect="1"/>
            </p:cNvPicPr>
            <p:nvPr/>
          </p:nvPicPr>
          <p:blipFill rotWithShape="1">
            <a:blip r:embed="rId3">
              <a:extLst>
                <a:ext uri="{28A0092B-C50C-407E-A947-70E740481C1C}">
                  <a14:useLocalDpi xmlns:a14="http://schemas.microsoft.com/office/drawing/2010/main" val="0"/>
                </a:ext>
              </a:extLst>
            </a:blip>
            <a:srcRect l="2927" t="64381" r="2153" b="1225"/>
            <a:stretch/>
          </p:blipFill>
          <p:spPr>
            <a:xfrm>
              <a:off x="374073" y="3599411"/>
              <a:ext cx="6941127" cy="1886989"/>
            </a:xfrm>
            <a:prstGeom prst="rect">
              <a:avLst/>
            </a:prstGeom>
          </p:spPr>
        </p:pic>
        <p:sp>
          <p:nvSpPr>
            <p:cNvPr id="3" name="Oval 2">
              <a:extLst>
                <a:ext uri="{FF2B5EF4-FFF2-40B4-BE49-F238E27FC236}">
                  <a16:creationId xmlns:a16="http://schemas.microsoft.com/office/drawing/2014/main" id="{10F03371-473F-7BCB-7194-3613E4D34A8C}"/>
                </a:ext>
              </a:extLst>
            </p:cNvPr>
            <p:cNvSpPr/>
            <p:nvPr/>
          </p:nvSpPr>
          <p:spPr>
            <a:xfrm>
              <a:off x="3844636" y="2888670"/>
              <a:ext cx="914401" cy="95596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a:extLst>
              <a:ext uri="{FF2B5EF4-FFF2-40B4-BE49-F238E27FC236}">
                <a16:creationId xmlns:a16="http://schemas.microsoft.com/office/drawing/2014/main" id="{F9CFFDD3-CA54-6E3A-AFD8-81A30AF54039}"/>
              </a:ext>
            </a:extLst>
          </p:cNvPr>
          <p:cNvSpPr txBox="1"/>
          <p:nvPr/>
        </p:nvSpPr>
        <p:spPr>
          <a:xfrm>
            <a:off x="1294689" y="1078024"/>
            <a:ext cx="5104659" cy="307777"/>
          </a:xfrm>
          <a:prstGeom prst="callout1">
            <a:avLst>
              <a:gd name="adj1" fmla="val 119152"/>
              <a:gd name="adj2" fmla="val 62794"/>
              <a:gd name="adj3" fmla="val 816280"/>
              <a:gd name="adj4" fmla="val 62228"/>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SO HOW DID JAMES TAKE THE MATTER?</a:t>
            </a:r>
          </a:p>
        </p:txBody>
      </p:sp>
      <p:sp>
        <p:nvSpPr>
          <p:cNvPr id="6" name="TextBox 5">
            <a:extLst>
              <a:ext uri="{FF2B5EF4-FFF2-40B4-BE49-F238E27FC236}">
                <a16:creationId xmlns:a16="http://schemas.microsoft.com/office/drawing/2014/main" id="{4B857516-8374-1F16-D3EF-518DBB0F861A}"/>
              </a:ext>
            </a:extLst>
          </p:cNvPr>
          <p:cNvSpPr txBox="1"/>
          <p:nvPr/>
        </p:nvSpPr>
        <p:spPr>
          <a:xfrm>
            <a:off x="182880" y="1895060"/>
            <a:ext cx="3815542" cy="738664"/>
          </a:xfrm>
          <a:prstGeom prst="callout1">
            <a:avLst>
              <a:gd name="adj1" fmla="val 109002"/>
              <a:gd name="adj2" fmla="val 20780"/>
              <a:gd name="adj3" fmla="val 245336"/>
              <a:gd name="adj4" fmla="val 20584"/>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HE SIDED WITH ME, THAT SOMETHING HAS HAPPENED, AND I SHOULD HEAR FROM HOSMER AGAIN.</a:t>
            </a:r>
          </a:p>
        </p:txBody>
      </p:sp>
    </p:spTree>
    <p:extLst>
      <p:ext uri="{BB962C8B-B14F-4D97-AF65-F5344CB8AC3E}">
        <p14:creationId xmlns:p14="http://schemas.microsoft.com/office/powerpoint/2010/main" val="30842474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82642FF-C193-5938-A668-E52C8D05C293}"/>
              </a:ext>
            </a:extLst>
          </p:cNvPr>
          <p:cNvGrpSpPr/>
          <p:nvPr/>
        </p:nvGrpSpPr>
        <p:grpSpPr>
          <a:xfrm>
            <a:off x="182880" y="2772291"/>
            <a:ext cx="6949440" cy="2597730"/>
            <a:chOff x="374073" y="2888670"/>
            <a:chExt cx="6941127" cy="2597730"/>
          </a:xfrm>
        </p:grpSpPr>
        <p:pic>
          <p:nvPicPr>
            <p:cNvPr id="2" name="Picture 1" descr="Diagram, engineering drawing&#10;&#10;Description automatically generated">
              <a:extLst>
                <a:ext uri="{FF2B5EF4-FFF2-40B4-BE49-F238E27FC236}">
                  <a16:creationId xmlns:a16="http://schemas.microsoft.com/office/drawing/2014/main" id="{311C5B14-7B93-24FC-A37F-9F90855D12A6}"/>
                </a:ext>
              </a:extLst>
            </p:cNvPr>
            <p:cNvPicPr>
              <a:picLocks noChangeAspect="1"/>
            </p:cNvPicPr>
            <p:nvPr/>
          </p:nvPicPr>
          <p:blipFill rotWithShape="1">
            <a:blip r:embed="rId3">
              <a:extLst>
                <a:ext uri="{28A0092B-C50C-407E-A947-70E740481C1C}">
                  <a14:useLocalDpi xmlns:a14="http://schemas.microsoft.com/office/drawing/2010/main" val="0"/>
                </a:ext>
              </a:extLst>
            </a:blip>
            <a:srcRect l="2927" t="64381" r="2153" b="1225"/>
            <a:stretch/>
          </p:blipFill>
          <p:spPr>
            <a:xfrm>
              <a:off x="374073" y="3599411"/>
              <a:ext cx="6941127" cy="1886989"/>
            </a:xfrm>
            <a:prstGeom prst="rect">
              <a:avLst/>
            </a:prstGeom>
          </p:spPr>
        </p:pic>
        <p:sp>
          <p:nvSpPr>
            <p:cNvPr id="3" name="Oval 2">
              <a:extLst>
                <a:ext uri="{FF2B5EF4-FFF2-40B4-BE49-F238E27FC236}">
                  <a16:creationId xmlns:a16="http://schemas.microsoft.com/office/drawing/2014/main" id="{10F03371-473F-7BCB-7194-3613E4D34A8C}"/>
                </a:ext>
              </a:extLst>
            </p:cNvPr>
            <p:cNvSpPr/>
            <p:nvPr/>
          </p:nvSpPr>
          <p:spPr>
            <a:xfrm>
              <a:off x="3844636" y="2888670"/>
              <a:ext cx="914401" cy="95596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a:extLst>
              <a:ext uri="{FF2B5EF4-FFF2-40B4-BE49-F238E27FC236}">
                <a16:creationId xmlns:a16="http://schemas.microsoft.com/office/drawing/2014/main" id="{F9CFFDD3-CA54-6E3A-AFD8-81A30AF54039}"/>
              </a:ext>
            </a:extLst>
          </p:cNvPr>
          <p:cNvSpPr txBox="1"/>
          <p:nvPr/>
        </p:nvSpPr>
        <p:spPr>
          <a:xfrm>
            <a:off x="284085" y="926667"/>
            <a:ext cx="6658495" cy="307777"/>
          </a:xfrm>
          <a:prstGeom prst="callout1">
            <a:avLst>
              <a:gd name="adj1" fmla="val 121853"/>
              <a:gd name="adj2" fmla="val 64211"/>
              <a:gd name="adj3" fmla="val 833346"/>
              <a:gd name="adj4" fmla="val 63882"/>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MAYBE HE COULD NOT HANDLE YOUR MORE AFFLUENT LIFESTYLE?</a:t>
            </a:r>
          </a:p>
        </p:txBody>
      </p:sp>
      <p:sp>
        <p:nvSpPr>
          <p:cNvPr id="6" name="TextBox 5">
            <a:extLst>
              <a:ext uri="{FF2B5EF4-FFF2-40B4-BE49-F238E27FC236}">
                <a16:creationId xmlns:a16="http://schemas.microsoft.com/office/drawing/2014/main" id="{4B857516-8374-1F16-D3EF-518DBB0F861A}"/>
              </a:ext>
            </a:extLst>
          </p:cNvPr>
          <p:cNvSpPr txBox="1"/>
          <p:nvPr/>
        </p:nvSpPr>
        <p:spPr>
          <a:xfrm>
            <a:off x="110065" y="1665845"/>
            <a:ext cx="4055159" cy="1169551"/>
          </a:xfrm>
          <a:prstGeom prst="callout1">
            <a:avLst>
              <a:gd name="adj1" fmla="val 97867"/>
              <a:gd name="adj2" fmla="val 25015"/>
              <a:gd name="adj3" fmla="val 172250"/>
              <a:gd name="adj4" fmla="val 24959"/>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WHILE HOSMER WAS POOR, HE WAS VERY INDEPENDENT AND NEVER WOULD TAKE A SHILLING OF MINE… HE WOULD ONLY ACCEPT THE CHOCOLATES I PROVIDED HIM EACH WEEK.</a:t>
            </a:r>
          </a:p>
        </p:txBody>
      </p:sp>
    </p:spTree>
    <p:extLst>
      <p:ext uri="{BB962C8B-B14F-4D97-AF65-F5344CB8AC3E}">
        <p14:creationId xmlns:p14="http://schemas.microsoft.com/office/powerpoint/2010/main" val="118960338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82642FF-C193-5938-A668-E52C8D05C293}"/>
              </a:ext>
            </a:extLst>
          </p:cNvPr>
          <p:cNvGrpSpPr/>
          <p:nvPr/>
        </p:nvGrpSpPr>
        <p:grpSpPr>
          <a:xfrm>
            <a:off x="182880" y="2772291"/>
            <a:ext cx="6949440" cy="2597730"/>
            <a:chOff x="374073" y="2888670"/>
            <a:chExt cx="6941127" cy="2597730"/>
          </a:xfrm>
        </p:grpSpPr>
        <p:pic>
          <p:nvPicPr>
            <p:cNvPr id="2" name="Picture 1" descr="Diagram, engineering drawing&#10;&#10;Description automatically generated">
              <a:extLst>
                <a:ext uri="{FF2B5EF4-FFF2-40B4-BE49-F238E27FC236}">
                  <a16:creationId xmlns:a16="http://schemas.microsoft.com/office/drawing/2014/main" id="{311C5B14-7B93-24FC-A37F-9F90855D12A6}"/>
                </a:ext>
              </a:extLst>
            </p:cNvPr>
            <p:cNvPicPr>
              <a:picLocks noChangeAspect="1"/>
            </p:cNvPicPr>
            <p:nvPr/>
          </p:nvPicPr>
          <p:blipFill rotWithShape="1">
            <a:blip r:embed="rId3">
              <a:extLst>
                <a:ext uri="{28A0092B-C50C-407E-A947-70E740481C1C}">
                  <a14:useLocalDpi xmlns:a14="http://schemas.microsoft.com/office/drawing/2010/main" val="0"/>
                </a:ext>
              </a:extLst>
            </a:blip>
            <a:srcRect l="2927" t="64381" r="2153" b="1225"/>
            <a:stretch/>
          </p:blipFill>
          <p:spPr>
            <a:xfrm>
              <a:off x="374073" y="3599411"/>
              <a:ext cx="6941127" cy="1886989"/>
            </a:xfrm>
            <a:prstGeom prst="rect">
              <a:avLst/>
            </a:prstGeom>
          </p:spPr>
        </p:pic>
        <p:sp>
          <p:nvSpPr>
            <p:cNvPr id="3" name="Oval 2">
              <a:extLst>
                <a:ext uri="{FF2B5EF4-FFF2-40B4-BE49-F238E27FC236}">
                  <a16:creationId xmlns:a16="http://schemas.microsoft.com/office/drawing/2014/main" id="{10F03371-473F-7BCB-7194-3613E4D34A8C}"/>
                </a:ext>
              </a:extLst>
            </p:cNvPr>
            <p:cNvSpPr/>
            <p:nvPr/>
          </p:nvSpPr>
          <p:spPr>
            <a:xfrm>
              <a:off x="3844636" y="2888670"/>
              <a:ext cx="914401" cy="95596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a:extLst>
              <a:ext uri="{FF2B5EF4-FFF2-40B4-BE49-F238E27FC236}">
                <a16:creationId xmlns:a16="http://schemas.microsoft.com/office/drawing/2014/main" id="{F9CFFDD3-CA54-6E3A-AFD8-81A30AF54039}"/>
              </a:ext>
            </a:extLst>
          </p:cNvPr>
          <p:cNvSpPr txBox="1"/>
          <p:nvPr/>
        </p:nvSpPr>
        <p:spPr>
          <a:xfrm>
            <a:off x="2743201" y="2003368"/>
            <a:ext cx="4202930" cy="523220"/>
          </a:xfrm>
          <a:prstGeom prst="callout1">
            <a:avLst>
              <a:gd name="adj1" fmla="val 98498"/>
              <a:gd name="adj2" fmla="val 79408"/>
              <a:gd name="adj3" fmla="val 266459"/>
              <a:gd name="adj4" fmla="val 79818"/>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I MIGHT SUGGEST YOU QUIT MENTIONING HIM IN THE PAST TENSE.</a:t>
            </a:r>
          </a:p>
        </p:txBody>
      </p:sp>
      <p:sp>
        <p:nvSpPr>
          <p:cNvPr id="6" name="TextBox 5">
            <a:extLst>
              <a:ext uri="{FF2B5EF4-FFF2-40B4-BE49-F238E27FC236}">
                <a16:creationId xmlns:a16="http://schemas.microsoft.com/office/drawing/2014/main" id="{4B857516-8374-1F16-D3EF-518DBB0F861A}"/>
              </a:ext>
            </a:extLst>
          </p:cNvPr>
          <p:cNvSpPr txBox="1"/>
          <p:nvPr/>
        </p:nvSpPr>
        <p:spPr>
          <a:xfrm>
            <a:off x="448888" y="1012787"/>
            <a:ext cx="5353395" cy="307777"/>
          </a:xfrm>
          <a:prstGeom prst="callout1">
            <a:avLst>
              <a:gd name="adj1" fmla="val 131509"/>
              <a:gd name="adj2" fmla="val 10570"/>
              <a:gd name="adj3" fmla="val 815279"/>
              <a:gd name="adj4" fmla="val 10105"/>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OH, IT DRIVES ME HALF-MAD… HE WAS SO SWEET.</a:t>
            </a:r>
          </a:p>
        </p:txBody>
      </p:sp>
    </p:spTree>
    <p:extLst>
      <p:ext uri="{BB962C8B-B14F-4D97-AF65-F5344CB8AC3E}">
        <p14:creationId xmlns:p14="http://schemas.microsoft.com/office/powerpoint/2010/main" val="318474822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C7E25AA-72DA-8D99-4BD3-0A1C63E9D473}"/>
              </a:ext>
            </a:extLst>
          </p:cNvPr>
          <p:cNvGrpSpPr/>
          <p:nvPr/>
        </p:nvGrpSpPr>
        <p:grpSpPr>
          <a:xfrm>
            <a:off x="182880" y="1716577"/>
            <a:ext cx="6949440" cy="3620194"/>
            <a:chOff x="228600" y="1716577"/>
            <a:chExt cx="6858000" cy="3620194"/>
          </a:xfrm>
        </p:grpSpPr>
        <p:pic>
          <p:nvPicPr>
            <p:cNvPr id="2" name="Picture 1" descr="Diagram&#10;&#10;Description automatically generated">
              <a:extLst>
                <a:ext uri="{FF2B5EF4-FFF2-40B4-BE49-F238E27FC236}">
                  <a16:creationId xmlns:a16="http://schemas.microsoft.com/office/drawing/2014/main" id="{C88EF4D7-3F49-1A4E-D920-AC585B8681AA}"/>
                </a:ext>
              </a:extLst>
            </p:cNvPr>
            <p:cNvPicPr>
              <a:picLocks noChangeAspect="1"/>
            </p:cNvPicPr>
            <p:nvPr/>
          </p:nvPicPr>
          <p:blipFill rotWithShape="1">
            <a:blip r:embed="rId3">
              <a:extLst>
                <a:ext uri="{28A0092B-C50C-407E-A947-70E740481C1C}">
                  <a14:useLocalDpi xmlns:a14="http://schemas.microsoft.com/office/drawing/2010/main" val="0"/>
                </a:ext>
              </a:extLst>
            </a:blip>
            <a:srcRect l="2701" t="33774" r="3517" b="10317"/>
            <a:stretch/>
          </p:blipFill>
          <p:spPr>
            <a:xfrm>
              <a:off x="228600" y="2269374"/>
              <a:ext cx="6858000" cy="3067397"/>
            </a:xfrm>
            <a:prstGeom prst="rect">
              <a:avLst/>
            </a:prstGeom>
          </p:spPr>
        </p:pic>
        <p:sp>
          <p:nvSpPr>
            <p:cNvPr id="3" name="Oval 2">
              <a:extLst>
                <a:ext uri="{FF2B5EF4-FFF2-40B4-BE49-F238E27FC236}">
                  <a16:creationId xmlns:a16="http://schemas.microsoft.com/office/drawing/2014/main" id="{49D0FEE4-F057-5E28-56A4-F08508C73432}"/>
                </a:ext>
              </a:extLst>
            </p:cNvPr>
            <p:cNvSpPr/>
            <p:nvPr/>
          </p:nvSpPr>
          <p:spPr>
            <a:xfrm>
              <a:off x="3009207" y="1716577"/>
              <a:ext cx="914401" cy="95596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a:extLst>
              <a:ext uri="{FF2B5EF4-FFF2-40B4-BE49-F238E27FC236}">
                <a16:creationId xmlns:a16="http://schemas.microsoft.com/office/drawing/2014/main" id="{D332FC2D-4686-5D15-7F37-EF71779474EC}"/>
              </a:ext>
            </a:extLst>
          </p:cNvPr>
          <p:cNvSpPr txBox="1"/>
          <p:nvPr/>
        </p:nvSpPr>
        <p:spPr>
          <a:xfrm>
            <a:off x="656705" y="1023479"/>
            <a:ext cx="5853767" cy="523220"/>
          </a:xfrm>
          <a:prstGeom prst="callout1">
            <a:avLst>
              <a:gd name="adj1" fmla="val 101101"/>
              <a:gd name="adj2" fmla="val 30511"/>
              <a:gd name="adj3" fmla="val 263336"/>
              <a:gd name="adj4" fmla="val 30322"/>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I SHALL GLANCE INTO THE CASE FOR YOU… AND I HAVE NO DOUBT WE SHALL REACH SOME DEFINITE RESULT.</a:t>
            </a:r>
          </a:p>
        </p:txBody>
      </p:sp>
    </p:spTree>
    <p:extLst>
      <p:ext uri="{BB962C8B-B14F-4D97-AF65-F5344CB8AC3E}">
        <p14:creationId xmlns:p14="http://schemas.microsoft.com/office/powerpoint/2010/main" val="181527207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446FDFD-58B2-B018-BE5C-4C9F081DB17D}"/>
              </a:ext>
            </a:extLst>
          </p:cNvPr>
          <p:cNvGrpSpPr/>
          <p:nvPr/>
        </p:nvGrpSpPr>
        <p:grpSpPr>
          <a:xfrm>
            <a:off x="3940233" y="2743200"/>
            <a:ext cx="3233654" cy="2618509"/>
            <a:chOff x="3333404" y="2069868"/>
            <a:chExt cx="3782292" cy="3291841"/>
          </a:xfrm>
        </p:grpSpPr>
        <p:pic>
          <p:nvPicPr>
            <p:cNvPr id="2" name="Picture 1" descr="Text&#10;&#10;Description automatically generated">
              <a:extLst>
                <a:ext uri="{FF2B5EF4-FFF2-40B4-BE49-F238E27FC236}">
                  <a16:creationId xmlns:a16="http://schemas.microsoft.com/office/drawing/2014/main" id="{BA927AC9-38FE-822F-5F82-D0EDB69114E5}"/>
                </a:ext>
              </a:extLst>
            </p:cNvPr>
            <p:cNvPicPr>
              <a:picLocks noChangeAspect="1"/>
            </p:cNvPicPr>
            <p:nvPr/>
          </p:nvPicPr>
          <p:blipFill rotWithShape="1">
            <a:blip r:embed="rId3">
              <a:extLst>
                <a:ext uri="{28A0092B-C50C-407E-A947-70E740481C1C}">
                  <a14:useLocalDpi xmlns:a14="http://schemas.microsoft.com/office/drawing/2010/main" val="0"/>
                </a:ext>
              </a:extLst>
            </a:blip>
            <a:srcRect l="48506" t="37728" r="2728" b="2272"/>
            <a:stretch/>
          </p:blipFill>
          <p:spPr>
            <a:xfrm>
              <a:off x="3549536" y="2069868"/>
              <a:ext cx="3566160" cy="3291841"/>
            </a:xfrm>
            <a:prstGeom prst="rect">
              <a:avLst/>
            </a:prstGeom>
          </p:spPr>
        </p:pic>
        <p:sp>
          <p:nvSpPr>
            <p:cNvPr id="3" name="Oval 2">
              <a:extLst>
                <a:ext uri="{FF2B5EF4-FFF2-40B4-BE49-F238E27FC236}">
                  <a16:creationId xmlns:a16="http://schemas.microsoft.com/office/drawing/2014/main" id="{F84E9C83-A8FE-0892-DC6C-17D4D4CC1F46}"/>
                </a:ext>
              </a:extLst>
            </p:cNvPr>
            <p:cNvSpPr/>
            <p:nvPr/>
          </p:nvSpPr>
          <p:spPr>
            <a:xfrm>
              <a:off x="3333404" y="3715788"/>
              <a:ext cx="914401" cy="95596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a:extLst>
              <a:ext uri="{FF2B5EF4-FFF2-40B4-BE49-F238E27FC236}">
                <a16:creationId xmlns:a16="http://schemas.microsoft.com/office/drawing/2014/main" id="{84E34352-F273-5331-4A1C-41B3DD0040C2}"/>
              </a:ext>
            </a:extLst>
          </p:cNvPr>
          <p:cNvSpPr txBox="1"/>
          <p:nvPr/>
        </p:nvSpPr>
        <p:spPr>
          <a:xfrm>
            <a:off x="1539872" y="567120"/>
            <a:ext cx="5509322" cy="954107"/>
          </a:xfrm>
          <a:prstGeom prst="callout1">
            <a:avLst>
              <a:gd name="adj1" fmla="val 225858"/>
              <a:gd name="adj2" fmla="val 67917"/>
              <a:gd name="adj3" fmla="val 97551"/>
              <a:gd name="adj4" fmla="val 68137"/>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LET THE WEIGHT OF THE MATTER REST UPON ME NOW, AND DO NOT LET YOUR MIND DWELL UPON IT… ABOVE ALL, TRY TO LET HOSMER ANGEL VANISH FROM YOUR MEMORY, AS HE HAS DONE FROM YOUR LIFE.</a:t>
            </a:r>
          </a:p>
        </p:txBody>
      </p:sp>
    </p:spTree>
    <p:extLst>
      <p:ext uri="{BB962C8B-B14F-4D97-AF65-F5344CB8AC3E}">
        <p14:creationId xmlns:p14="http://schemas.microsoft.com/office/powerpoint/2010/main" val="10776661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D663615-57E1-8789-F2AF-54D4927A3206}"/>
              </a:ext>
            </a:extLst>
          </p:cNvPr>
          <p:cNvGrpSpPr/>
          <p:nvPr/>
        </p:nvGrpSpPr>
        <p:grpSpPr>
          <a:xfrm>
            <a:off x="182880" y="2286000"/>
            <a:ext cx="6949440" cy="3017521"/>
            <a:chOff x="739833" y="2626822"/>
            <a:chExt cx="6791498" cy="3017521"/>
          </a:xfrm>
        </p:grpSpPr>
        <p:pic>
          <p:nvPicPr>
            <p:cNvPr id="2" name="Picture 1" descr="Diagram&#10;&#10;Description automatically generated">
              <a:extLst>
                <a:ext uri="{FF2B5EF4-FFF2-40B4-BE49-F238E27FC236}">
                  <a16:creationId xmlns:a16="http://schemas.microsoft.com/office/drawing/2014/main" id="{D6C666FA-2911-0355-5199-8D7C5FB06651}"/>
                </a:ext>
              </a:extLst>
            </p:cNvPr>
            <p:cNvPicPr>
              <a:picLocks noChangeAspect="1"/>
            </p:cNvPicPr>
            <p:nvPr/>
          </p:nvPicPr>
          <p:blipFill rotWithShape="1">
            <a:blip r:embed="rId3">
              <a:extLst>
                <a:ext uri="{28A0092B-C50C-407E-A947-70E740481C1C}">
                  <a14:useLocalDpi xmlns:a14="http://schemas.microsoft.com/office/drawing/2010/main" val="0"/>
                </a:ext>
              </a:extLst>
            </a:blip>
            <a:srcRect l="3946" t="53163" r="3181" b="5323"/>
            <a:stretch/>
          </p:blipFill>
          <p:spPr>
            <a:xfrm>
              <a:off x="739833" y="3366655"/>
              <a:ext cx="6791498" cy="2277688"/>
            </a:xfrm>
            <a:prstGeom prst="rect">
              <a:avLst/>
            </a:prstGeom>
          </p:spPr>
        </p:pic>
        <p:sp>
          <p:nvSpPr>
            <p:cNvPr id="3" name="Oval 2">
              <a:extLst>
                <a:ext uri="{FF2B5EF4-FFF2-40B4-BE49-F238E27FC236}">
                  <a16:creationId xmlns:a16="http://schemas.microsoft.com/office/drawing/2014/main" id="{567A5169-92E9-2925-BBE9-B0837659A2E7}"/>
                </a:ext>
              </a:extLst>
            </p:cNvPr>
            <p:cNvSpPr/>
            <p:nvPr/>
          </p:nvSpPr>
          <p:spPr>
            <a:xfrm>
              <a:off x="4796444" y="2626822"/>
              <a:ext cx="560099" cy="102808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a:extLst>
              <a:ext uri="{FF2B5EF4-FFF2-40B4-BE49-F238E27FC236}">
                <a16:creationId xmlns:a16="http://schemas.microsoft.com/office/drawing/2014/main" id="{F343D5D0-7F0B-F2EB-A7F4-845B969D08CB}"/>
              </a:ext>
            </a:extLst>
          </p:cNvPr>
          <p:cNvSpPr txBox="1"/>
          <p:nvPr/>
        </p:nvSpPr>
        <p:spPr>
          <a:xfrm>
            <a:off x="2867891" y="764495"/>
            <a:ext cx="3657600" cy="523220"/>
          </a:xfrm>
          <a:prstGeom prst="callout1">
            <a:avLst>
              <a:gd name="adj1" fmla="val 103083"/>
              <a:gd name="adj2" fmla="val 45652"/>
              <a:gd name="adj3" fmla="val 448511"/>
              <a:gd name="adj4" fmla="val 45720"/>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WHAT IS THE ADDICTION FOR TODAY, CHOCOLATE OR TOFFEE?</a:t>
            </a:r>
          </a:p>
        </p:txBody>
      </p:sp>
      <p:sp>
        <p:nvSpPr>
          <p:cNvPr id="6" name="TextBox 5">
            <a:extLst>
              <a:ext uri="{FF2B5EF4-FFF2-40B4-BE49-F238E27FC236}">
                <a16:creationId xmlns:a16="http://schemas.microsoft.com/office/drawing/2014/main" id="{DD199CFC-74FF-F7A8-908B-F89D1B1E2C00}"/>
              </a:ext>
            </a:extLst>
          </p:cNvPr>
          <p:cNvSpPr txBox="1"/>
          <p:nvPr/>
        </p:nvSpPr>
        <p:spPr>
          <a:xfrm>
            <a:off x="732423" y="1937347"/>
            <a:ext cx="3051866" cy="523220"/>
          </a:xfrm>
          <a:prstGeom prst="callout1">
            <a:avLst>
              <a:gd name="adj1" fmla="val 97107"/>
              <a:gd name="adj2" fmla="val 58451"/>
              <a:gd name="adj3" fmla="val 228382"/>
              <a:gd name="adj4" fmla="val 58719"/>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I HAVE FOUND A NEW DRUG OF CHOICE… JELLYBEANS.</a:t>
            </a:r>
          </a:p>
        </p:txBody>
      </p:sp>
    </p:spTree>
    <p:extLst>
      <p:ext uri="{BB962C8B-B14F-4D97-AF65-F5344CB8AC3E}">
        <p14:creationId xmlns:p14="http://schemas.microsoft.com/office/powerpoint/2010/main" val="309401452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xt&#10;&#10;Description automatically generated">
            <a:extLst>
              <a:ext uri="{FF2B5EF4-FFF2-40B4-BE49-F238E27FC236}">
                <a16:creationId xmlns:a16="http://schemas.microsoft.com/office/drawing/2014/main" id="{CED95BF1-61AD-2E44-540E-C2C707101B85}"/>
              </a:ext>
            </a:extLst>
          </p:cNvPr>
          <p:cNvPicPr>
            <a:picLocks noChangeAspect="1"/>
          </p:cNvPicPr>
          <p:nvPr/>
        </p:nvPicPr>
        <p:blipFill rotWithShape="1">
          <a:blip r:embed="rId3">
            <a:extLst>
              <a:ext uri="{28A0092B-C50C-407E-A947-70E740481C1C}">
                <a14:useLocalDpi xmlns:a14="http://schemas.microsoft.com/office/drawing/2010/main" val="0"/>
              </a:ext>
            </a:extLst>
          </a:blip>
          <a:srcRect l="2898" t="7673" r="3433" b="8539"/>
          <a:stretch/>
        </p:blipFill>
        <p:spPr>
          <a:xfrm>
            <a:off x="182880" y="411258"/>
            <a:ext cx="6949440" cy="4663883"/>
          </a:xfrm>
          <a:prstGeom prst="rect">
            <a:avLst/>
          </a:prstGeom>
        </p:spPr>
      </p:pic>
    </p:spTree>
    <p:extLst>
      <p:ext uri="{BB962C8B-B14F-4D97-AF65-F5344CB8AC3E}">
        <p14:creationId xmlns:p14="http://schemas.microsoft.com/office/powerpoint/2010/main" val="362546046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A9B003E-9CC1-55F6-C2AA-C55033AFB551}"/>
              </a:ext>
            </a:extLst>
          </p:cNvPr>
          <p:cNvGrpSpPr/>
          <p:nvPr/>
        </p:nvGrpSpPr>
        <p:grpSpPr>
          <a:xfrm>
            <a:off x="182880" y="1874520"/>
            <a:ext cx="6949440" cy="3221183"/>
            <a:chOff x="191193" y="2265217"/>
            <a:chExt cx="6916189" cy="3221183"/>
          </a:xfrm>
        </p:grpSpPr>
        <p:pic>
          <p:nvPicPr>
            <p:cNvPr id="2" name="Picture 1" descr="Diagram, engineering drawing&#10;&#10;Description automatically generated">
              <a:extLst>
                <a:ext uri="{FF2B5EF4-FFF2-40B4-BE49-F238E27FC236}">
                  <a16:creationId xmlns:a16="http://schemas.microsoft.com/office/drawing/2014/main" id="{2D25501B-35FD-22DB-1D55-1C3A7657CD68}"/>
                </a:ext>
              </a:extLst>
            </p:cNvPr>
            <p:cNvPicPr>
              <a:picLocks noChangeAspect="1"/>
            </p:cNvPicPr>
            <p:nvPr/>
          </p:nvPicPr>
          <p:blipFill rotWithShape="1">
            <a:blip r:embed="rId3">
              <a:extLst>
                <a:ext uri="{28A0092B-C50C-407E-A947-70E740481C1C}">
                  <a14:useLocalDpi xmlns:a14="http://schemas.microsoft.com/office/drawing/2010/main" val="0"/>
                </a:ext>
              </a:extLst>
            </a:blip>
            <a:srcRect l="2579" t="53272" r="2842" b="1727"/>
            <a:stretch/>
          </p:blipFill>
          <p:spPr>
            <a:xfrm>
              <a:off x="191193" y="3017520"/>
              <a:ext cx="6916189" cy="2468880"/>
            </a:xfrm>
            <a:prstGeom prst="rect">
              <a:avLst/>
            </a:prstGeom>
          </p:spPr>
        </p:pic>
        <p:sp>
          <p:nvSpPr>
            <p:cNvPr id="3" name="Oval 2">
              <a:extLst>
                <a:ext uri="{FF2B5EF4-FFF2-40B4-BE49-F238E27FC236}">
                  <a16:creationId xmlns:a16="http://schemas.microsoft.com/office/drawing/2014/main" id="{D736E725-8305-B18B-2E3F-BE8F3DDCF54C}"/>
                </a:ext>
              </a:extLst>
            </p:cNvPr>
            <p:cNvSpPr/>
            <p:nvPr/>
          </p:nvSpPr>
          <p:spPr>
            <a:xfrm>
              <a:off x="756458" y="2265217"/>
              <a:ext cx="914401" cy="95596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a:extLst>
              <a:ext uri="{FF2B5EF4-FFF2-40B4-BE49-F238E27FC236}">
                <a16:creationId xmlns:a16="http://schemas.microsoft.com/office/drawing/2014/main" id="{8D4FC6B4-E4F3-A778-C9A8-412D859AAFFD}"/>
              </a:ext>
            </a:extLst>
          </p:cNvPr>
          <p:cNvSpPr txBox="1"/>
          <p:nvPr/>
        </p:nvSpPr>
        <p:spPr>
          <a:xfrm>
            <a:off x="293664" y="460442"/>
            <a:ext cx="5142860" cy="307777"/>
          </a:xfrm>
          <a:prstGeom prst="callout1">
            <a:avLst>
              <a:gd name="adj1" fmla="val 108631"/>
              <a:gd name="adj2" fmla="val 17810"/>
              <a:gd name="adj3" fmla="val 752654"/>
              <a:gd name="adj4" fmla="val 17781"/>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THEN YOU DON’T THINK I SHALL SEE HIM AGAIN?</a:t>
            </a:r>
          </a:p>
        </p:txBody>
      </p:sp>
      <p:sp>
        <p:nvSpPr>
          <p:cNvPr id="6" name="TextBox 5">
            <a:extLst>
              <a:ext uri="{FF2B5EF4-FFF2-40B4-BE49-F238E27FC236}">
                <a16:creationId xmlns:a16="http://schemas.microsoft.com/office/drawing/2014/main" id="{EC126FB9-2960-185A-8D73-473861FA8852}"/>
              </a:ext>
            </a:extLst>
          </p:cNvPr>
          <p:cNvSpPr txBox="1"/>
          <p:nvPr/>
        </p:nvSpPr>
        <p:spPr>
          <a:xfrm>
            <a:off x="1948030" y="1389743"/>
            <a:ext cx="1651247" cy="307777"/>
          </a:xfrm>
          <a:prstGeom prst="callout1">
            <a:avLst>
              <a:gd name="adj1" fmla="val 102632"/>
              <a:gd name="adj2" fmla="val 46528"/>
              <a:gd name="adj3" fmla="val 419342"/>
              <a:gd name="adj4" fmla="val 47111"/>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I FEAR NOT.</a:t>
            </a:r>
          </a:p>
        </p:txBody>
      </p:sp>
    </p:spTree>
    <p:extLst>
      <p:ext uri="{BB962C8B-B14F-4D97-AF65-F5344CB8AC3E}">
        <p14:creationId xmlns:p14="http://schemas.microsoft.com/office/powerpoint/2010/main" val="195537962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B5D2415F-5742-EB26-0542-92F3B655450B}"/>
              </a:ext>
            </a:extLst>
          </p:cNvPr>
          <p:cNvGrpSpPr/>
          <p:nvPr/>
        </p:nvGrpSpPr>
        <p:grpSpPr>
          <a:xfrm>
            <a:off x="182880" y="1575260"/>
            <a:ext cx="6949440" cy="3769823"/>
            <a:chOff x="224445" y="1442257"/>
            <a:chExt cx="6866312" cy="3769823"/>
          </a:xfrm>
        </p:grpSpPr>
        <p:pic>
          <p:nvPicPr>
            <p:cNvPr id="3" name="Picture 2" descr="Diagram&#10;&#10;Description automatically generated">
              <a:extLst>
                <a:ext uri="{FF2B5EF4-FFF2-40B4-BE49-F238E27FC236}">
                  <a16:creationId xmlns:a16="http://schemas.microsoft.com/office/drawing/2014/main" id="{6EC9F7B2-35FB-D8F8-AD3E-FE4A337300BD}"/>
                </a:ext>
              </a:extLst>
            </p:cNvPr>
            <p:cNvPicPr>
              <a:picLocks noChangeAspect="1"/>
            </p:cNvPicPr>
            <p:nvPr/>
          </p:nvPicPr>
          <p:blipFill rotWithShape="1">
            <a:blip r:embed="rId3">
              <a:extLst>
                <a:ext uri="{28A0092B-C50C-407E-A947-70E740481C1C}">
                  <a14:useLocalDpi xmlns:a14="http://schemas.microsoft.com/office/drawing/2010/main" val="0"/>
                </a:ext>
              </a:extLst>
            </a:blip>
            <a:srcRect l="3052" t="35000" r="3052" b="5000"/>
            <a:stretch/>
          </p:blipFill>
          <p:spPr>
            <a:xfrm>
              <a:off x="224445" y="1920240"/>
              <a:ext cx="6866312" cy="3291840"/>
            </a:xfrm>
            <a:prstGeom prst="rect">
              <a:avLst/>
            </a:prstGeom>
          </p:spPr>
        </p:pic>
        <p:sp>
          <p:nvSpPr>
            <p:cNvPr id="22" name="Oval 21">
              <a:extLst>
                <a:ext uri="{FF2B5EF4-FFF2-40B4-BE49-F238E27FC236}">
                  <a16:creationId xmlns:a16="http://schemas.microsoft.com/office/drawing/2014/main" id="{EC8AE55E-6B3D-7E23-AD9D-B13C3BCA2760}"/>
                </a:ext>
              </a:extLst>
            </p:cNvPr>
            <p:cNvSpPr/>
            <p:nvPr/>
          </p:nvSpPr>
          <p:spPr>
            <a:xfrm>
              <a:off x="4904509" y="1442257"/>
              <a:ext cx="914401" cy="95596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4" name="TextBox 23">
            <a:extLst>
              <a:ext uri="{FF2B5EF4-FFF2-40B4-BE49-F238E27FC236}">
                <a16:creationId xmlns:a16="http://schemas.microsoft.com/office/drawing/2014/main" id="{2561F729-421A-F8EC-60D3-1E37C51E4408}"/>
              </a:ext>
            </a:extLst>
          </p:cNvPr>
          <p:cNvSpPr txBox="1"/>
          <p:nvPr/>
        </p:nvSpPr>
        <p:spPr>
          <a:xfrm>
            <a:off x="2044931" y="442686"/>
            <a:ext cx="4860038" cy="523220"/>
          </a:xfrm>
          <a:prstGeom prst="callout1">
            <a:avLst>
              <a:gd name="adj1" fmla="val 103264"/>
              <a:gd name="adj2" fmla="val 85714"/>
              <a:gd name="adj3" fmla="val 271719"/>
              <a:gd name="adj4" fmla="val 86008"/>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UNLESS THE MARTIANS RETURN HIM AFTER THEY ARE FINISHED EXPERIMENTING ON HIM.</a:t>
            </a:r>
          </a:p>
        </p:txBody>
      </p:sp>
    </p:spTree>
    <p:extLst>
      <p:ext uri="{BB962C8B-B14F-4D97-AF65-F5344CB8AC3E}">
        <p14:creationId xmlns:p14="http://schemas.microsoft.com/office/powerpoint/2010/main" val="146071913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E1D2EDA-573A-0A43-69D6-B1E7654CB018}"/>
              </a:ext>
            </a:extLst>
          </p:cNvPr>
          <p:cNvGrpSpPr/>
          <p:nvPr/>
        </p:nvGrpSpPr>
        <p:grpSpPr>
          <a:xfrm>
            <a:off x="182880" y="2123900"/>
            <a:ext cx="6949440" cy="2797235"/>
            <a:chOff x="315883" y="2265217"/>
            <a:chExt cx="6899564" cy="2797235"/>
          </a:xfrm>
        </p:grpSpPr>
        <p:pic>
          <p:nvPicPr>
            <p:cNvPr id="2" name="Picture 1" descr="Diagram&#10;&#10;Description automatically generated">
              <a:extLst>
                <a:ext uri="{FF2B5EF4-FFF2-40B4-BE49-F238E27FC236}">
                  <a16:creationId xmlns:a16="http://schemas.microsoft.com/office/drawing/2014/main" id="{7E49C347-45AA-E52F-8AC1-7B65871BF4E8}"/>
                </a:ext>
              </a:extLst>
            </p:cNvPr>
            <p:cNvPicPr>
              <a:picLocks noChangeAspect="1"/>
            </p:cNvPicPr>
            <p:nvPr/>
          </p:nvPicPr>
          <p:blipFill rotWithShape="1">
            <a:blip r:embed="rId3">
              <a:extLst>
                <a:ext uri="{28A0092B-C50C-407E-A947-70E740481C1C}">
                  <a14:useLocalDpi xmlns:a14="http://schemas.microsoft.com/office/drawing/2010/main" val="0"/>
                </a:ext>
              </a:extLst>
            </a:blip>
            <a:srcRect l="3047" t="60599" r="2603" b="2431"/>
            <a:stretch/>
          </p:blipFill>
          <p:spPr>
            <a:xfrm>
              <a:off x="315883" y="3034146"/>
              <a:ext cx="6899564" cy="2028306"/>
            </a:xfrm>
            <a:prstGeom prst="rect">
              <a:avLst/>
            </a:prstGeom>
          </p:spPr>
        </p:pic>
        <p:sp>
          <p:nvSpPr>
            <p:cNvPr id="3" name="Oval 2">
              <a:extLst>
                <a:ext uri="{FF2B5EF4-FFF2-40B4-BE49-F238E27FC236}">
                  <a16:creationId xmlns:a16="http://schemas.microsoft.com/office/drawing/2014/main" id="{C6D5040F-33F8-0B03-67A7-CDC42BFD89CD}"/>
                </a:ext>
              </a:extLst>
            </p:cNvPr>
            <p:cNvSpPr/>
            <p:nvPr/>
          </p:nvSpPr>
          <p:spPr>
            <a:xfrm>
              <a:off x="1737360" y="2265217"/>
              <a:ext cx="914401" cy="95596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a:extLst>
              <a:ext uri="{FF2B5EF4-FFF2-40B4-BE49-F238E27FC236}">
                <a16:creationId xmlns:a16="http://schemas.microsoft.com/office/drawing/2014/main" id="{CA3A7A03-0571-5A83-B70F-83B749704B47}"/>
              </a:ext>
            </a:extLst>
          </p:cNvPr>
          <p:cNvSpPr txBox="1"/>
          <p:nvPr/>
        </p:nvSpPr>
        <p:spPr>
          <a:xfrm>
            <a:off x="1327453" y="634113"/>
            <a:ext cx="2130641" cy="307777"/>
          </a:xfrm>
          <a:prstGeom prst="callout1">
            <a:avLst>
              <a:gd name="adj1" fmla="val 102261"/>
              <a:gd name="adj2" fmla="val 57449"/>
              <a:gd name="adj3" fmla="val 753022"/>
              <a:gd name="adj4" fmla="val 56944"/>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GIVE IT A REST.</a:t>
            </a:r>
          </a:p>
        </p:txBody>
      </p:sp>
      <p:sp>
        <p:nvSpPr>
          <p:cNvPr id="6" name="TextBox 5">
            <a:extLst>
              <a:ext uri="{FF2B5EF4-FFF2-40B4-BE49-F238E27FC236}">
                <a16:creationId xmlns:a16="http://schemas.microsoft.com/office/drawing/2014/main" id="{2691F8E7-743B-8CE9-9F2D-380ED8CCFAA0}"/>
              </a:ext>
            </a:extLst>
          </p:cNvPr>
          <p:cNvSpPr txBox="1"/>
          <p:nvPr/>
        </p:nvSpPr>
        <p:spPr>
          <a:xfrm>
            <a:off x="4031672" y="1585467"/>
            <a:ext cx="2959330" cy="523220"/>
          </a:xfrm>
          <a:prstGeom prst="callout1">
            <a:avLst>
              <a:gd name="adj1" fmla="val 95321"/>
              <a:gd name="adj2" fmla="val 62232"/>
              <a:gd name="adj3" fmla="val 291062"/>
              <a:gd name="adj4" fmla="val 62876"/>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YOU KNOW MY PARENTS HAVE HAD ME TESTED.</a:t>
            </a:r>
          </a:p>
        </p:txBody>
      </p:sp>
    </p:spTree>
    <p:extLst>
      <p:ext uri="{BB962C8B-B14F-4D97-AF65-F5344CB8AC3E}">
        <p14:creationId xmlns:p14="http://schemas.microsoft.com/office/powerpoint/2010/main" val="268869878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1C811F9-7CA0-CC24-154A-D68C99CDD025}"/>
              </a:ext>
            </a:extLst>
          </p:cNvPr>
          <p:cNvGrpSpPr/>
          <p:nvPr/>
        </p:nvGrpSpPr>
        <p:grpSpPr>
          <a:xfrm>
            <a:off x="182880" y="2755666"/>
            <a:ext cx="6949440" cy="2572790"/>
            <a:chOff x="307571" y="2813857"/>
            <a:chExt cx="6899564" cy="2572790"/>
          </a:xfrm>
        </p:grpSpPr>
        <p:pic>
          <p:nvPicPr>
            <p:cNvPr id="2" name="Picture 1" descr="Diagram&#10;&#10;Description automatically generated">
              <a:extLst>
                <a:ext uri="{FF2B5EF4-FFF2-40B4-BE49-F238E27FC236}">
                  <a16:creationId xmlns:a16="http://schemas.microsoft.com/office/drawing/2014/main" id="{D06FC498-BF97-051C-C580-B754358191CB}"/>
                </a:ext>
              </a:extLst>
            </p:cNvPr>
            <p:cNvPicPr>
              <a:picLocks noChangeAspect="1"/>
            </p:cNvPicPr>
            <p:nvPr/>
          </p:nvPicPr>
          <p:blipFill rotWithShape="1">
            <a:blip r:embed="rId3">
              <a:extLst>
                <a:ext uri="{28A0092B-C50C-407E-A947-70E740481C1C}">
                  <a14:useLocalDpi xmlns:a14="http://schemas.microsoft.com/office/drawing/2010/main" val="0"/>
                </a:ext>
              </a:extLst>
            </a:blip>
            <a:srcRect l="2814" t="63169" r="2834" b="3043"/>
            <a:stretch/>
          </p:blipFill>
          <p:spPr>
            <a:xfrm>
              <a:off x="307571" y="3532908"/>
              <a:ext cx="6899564" cy="1853739"/>
            </a:xfrm>
            <a:prstGeom prst="rect">
              <a:avLst/>
            </a:prstGeom>
          </p:spPr>
        </p:pic>
        <p:sp>
          <p:nvSpPr>
            <p:cNvPr id="3" name="Oval 2">
              <a:extLst>
                <a:ext uri="{FF2B5EF4-FFF2-40B4-BE49-F238E27FC236}">
                  <a16:creationId xmlns:a16="http://schemas.microsoft.com/office/drawing/2014/main" id="{29E97C33-8135-8988-C238-3886719AA526}"/>
                </a:ext>
              </a:extLst>
            </p:cNvPr>
            <p:cNvSpPr/>
            <p:nvPr/>
          </p:nvSpPr>
          <p:spPr>
            <a:xfrm>
              <a:off x="798022" y="2813857"/>
              <a:ext cx="914401" cy="95596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5BDFDF31-C44F-5E2E-A957-5DE60D06BDBA}"/>
                </a:ext>
              </a:extLst>
            </p:cNvPr>
            <p:cNvSpPr/>
            <p:nvPr/>
          </p:nvSpPr>
          <p:spPr>
            <a:xfrm>
              <a:off x="3200399" y="3291839"/>
              <a:ext cx="914401" cy="95596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Box 5">
            <a:extLst>
              <a:ext uri="{FF2B5EF4-FFF2-40B4-BE49-F238E27FC236}">
                <a16:creationId xmlns:a16="http://schemas.microsoft.com/office/drawing/2014/main" id="{7F34E123-A4DC-26F4-956F-C13B247DEE84}"/>
              </a:ext>
            </a:extLst>
          </p:cNvPr>
          <p:cNvSpPr txBox="1"/>
          <p:nvPr/>
        </p:nvSpPr>
        <p:spPr>
          <a:xfrm>
            <a:off x="182880" y="966416"/>
            <a:ext cx="6591270" cy="307777"/>
          </a:xfrm>
          <a:prstGeom prst="callout1">
            <a:avLst>
              <a:gd name="adj1" fmla="val 124050"/>
              <a:gd name="adj2" fmla="val 14383"/>
              <a:gd name="adj3" fmla="val 834434"/>
              <a:gd name="adj4" fmla="val 13164"/>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WHAT DO YOU BELIEVE HAS HAPPENED TO HIM, MASTER HOLMES?</a:t>
            </a:r>
          </a:p>
        </p:txBody>
      </p:sp>
      <p:sp>
        <p:nvSpPr>
          <p:cNvPr id="7" name="TextBox 6">
            <a:extLst>
              <a:ext uri="{FF2B5EF4-FFF2-40B4-BE49-F238E27FC236}">
                <a16:creationId xmlns:a16="http://schemas.microsoft.com/office/drawing/2014/main" id="{B8A48771-46AE-A999-7B4A-33CB97725C99}"/>
              </a:ext>
            </a:extLst>
          </p:cNvPr>
          <p:cNvSpPr txBox="1"/>
          <p:nvPr/>
        </p:nvSpPr>
        <p:spPr>
          <a:xfrm>
            <a:off x="1597887" y="1766127"/>
            <a:ext cx="5045103" cy="738664"/>
          </a:xfrm>
          <a:prstGeom prst="callout1">
            <a:avLst>
              <a:gd name="adj1" fmla="val 109329"/>
              <a:gd name="adj2" fmla="val 20950"/>
              <a:gd name="adj3" fmla="val 228219"/>
              <a:gd name="adj4" fmla="val 21069"/>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LEAVE THAT TO ME TO DETERMINE… PLEASE LEAVE ME ANY LETTERS OF HIS YOU CAN SPARE, AS WELL AS AN ACCURATE DESCRIPTION OF HIM.</a:t>
            </a:r>
          </a:p>
        </p:txBody>
      </p:sp>
    </p:spTree>
    <p:extLst>
      <p:ext uri="{BB962C8B-B14F-4D97-AF65-F5344CB8AC3E}">
        <p14:creationId xmlns:p14="http://schemas.microsoft.com/office/powerpoint/2010/main" val="140361274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2793EBE-44E6-9182-74D4-E0E41E92CBE6}"/>
              </a:ext>
            </a:extLst>
          </p:cNvPr>
          <p:cNvGrpSpPr/>
          <p:nvPr/>
        </p:nvGrpSpPr>
        <p:grpSpPr>
          <a:xfrm>
            <a:off x="301197" y="338277"/>
            <a:ext cx="2317312" cy="1756528"/>
            <a:chOff x="290945" y="2011680"/>
            <a:chExt cx="4222866" cy="3266903"/>
          </a:xfrm>
        </p:grpSpPr>
        <p:pic>
          <p:nvPicPr>
            <p:cNvPr id="7" name="Picture 6" descr="Text&#10;&#10;Description automatically generated">
              <a:extLst>
                <a:ext uri="{FF2B5EF4-FFF2-40B4-BE49-F238E27FC236}">
                  <a16:creationId xmlns:a16="http://schemas.microsoft.com/office/drawing/2014/main" id="{81481D14-0B0B-FE90-33EE-4CFE6458EDFD}"/>
                </a:ext>
              </a:extLst>
            </p:cNvPr>
            <p:cNvPicPr>
              <a:picLocks noChangeAspect="1"/>
            </p:cNvPicPr>
            <p:nvPr/>
          </p:nvPicPr>
          <p:blipFill rotWithShape="1">
            <a:blip r:embed="rId3">
              <a:extLst>
                <a:ext uri="{28A0092B-C50C-407E-A947-70E740481C1C}">
                  <a14:useLocalDpi xmlns:a14="http://schemas.microsoft.com/office/drawing/2010/main" val="0"/>
                </a:ext>
              </a:extLst>
            </a:blip>
            <a:srcRect l="3979" t="36667" r="47822" b="3787"/>
            <a:stretch/>
          </p:blipFill>
          <p:spPr>
            <a:xfrm>
              <a:off x="290945" y="2011680"/>
              <a:ext cx="3524597" cy="3266903"/>
            </a:xfrm>
            <a:prstGeom prst="rect">
              <a:avLst/>
            </a:prstGeom>
          </p:spPr>
        </p:pic>
        <p:sp>
          <p:nvSpPr>
            <p:cNvPr id="8" name="Oval 7">
              <a:extLst>
                <a:ext uri="{FF2B5EF4-FFF2-40B4-BE49-F238E27FC236}">
                  <a16:creationId xmlns:a16="http://schemas.microsoft.com/office/drawing/2014/main" id="{22F1008C-5B1F-FBCF-0F9B-29B5DB5BD411}"/>
                </a:ext>
              </a:extLst>
            </p:cNvPr>
            <p:cNvSpPr/>
            <p:nvPr/>
          </p:nvSpPr>
          <p:spPr>
            <a:xfrm>
              <a:off x="3059083" y="3291841"/>
              <a:ext cx="1454728" cy="137991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a:extLst>
              <a:ext uri="{FF2B5EF4-FFF2-40B4-BE49-F238E27FC236}">
                <a16:creationId xmlns:a16="http://schemas.microsoft.com/office/drawing/2014/main" id="{0DA5EDDE-7886-17A9-3C36-0B53DD86A9E2}"/>
              </a:ext>
            </a:extLst>
          </p:cNvPr>
          <p:cNvSpPr txBox="1"/>
          <p:nvPr/>
        </p:nvSpPr>
        <p:spPr>
          <a:xfrm>
            <a:off x="3657600" y="701496"/>
            <a:ext cx="3215087" cy="1169551"/>
          </a:xfrm>
          <a:prstGeom prst="callout1">
            <a:avLst>
              <a:gd name="adj1" fmla="val 63005"/>
              <a:gd name="adj2" fmla="val -42373"/>
              <a:gd name="adj3" fmla="val 64607"/>
              <a:gd name="adj4" fmla="val -6391"/>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I ADVERTISED FOR HIM IN BOTH SCHOOL PAPERS LAST SATURDAY… HERE ARE FOUR LETTERS FROM HIM, AS WELL AS THE NEWSPAPER CLIPPINGS.</a:t>
            </a:r>
          </a:p>
        </p:txBody>
      </p:sp>
      <p:cxnSp>
        <p:nvCxnSpPr>
          <p:cNvPr id="10" name="Straight Connector 9">
            <a:extLst>
              <a:ext uri="{FF2B5EF4-FFF2-40B4-BE49-F238E27FC236}">
                <a16:creationId xmlns:a16="http://schemas.microsoft.com/office/drawing/2014/main" id="{31170D0A-1102-15E9-E4FC-34AC2544D30C}"/>
              </a:ext>
            </a:extLst>
          </p:cNvPr>
          <p:cNvCxnSpPr/>
          <p:nvPr/>
        </p:nvCxnSpPr>
        <p:spPr>
          <a:xfrm>
            <a:off x="74816" y="2743200"/>
            <a:ext cx="7175157"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0486AFB5-1011-DA75-817F-24ADF9C5CE0A}"/>
              </a:ext>
            </a:extLst>
          </p:cNvPr>
          <p:cNvGrpSpPr/>
          <p:nvPr/>
        </p:nvGrpSpPr>
        <p:grpSpPr>
          <a:xfrm>
            <a:off x="4987635" y="3507974"/>
            <a:ext cx="2186251" cy="1853735"/>
            <a:chOff x="3333404" y="2069868"/>
            <a:chExt cx="3782292" cy="3291841"/>
          </a:xfrm>
        </p:grpSpPr>
        <p:pic>
          <p:nvPicPr>
            <p:cNvPr id="12" name="Picture 11" descr="Text&#10;&#10;Description automatically generated">
              <a:extLst>
                <a:ext uri="{FF2B5EF4-FFF2-40B4-BE49-F238E27FC236}">
                  <a16:creationId xmlns:a16="http://schemas.microsoft.com/office/drawing/2014/main" id="{1DA682A0-A691-ADF7-F50F-B795B44E9DB7}"/>
                </a:ext>
              </a:extLst>
            </p:cNvPr>
            <p:cNvPicPr>
              <a:picLocks noChangeAspect="1"/>
            </p:cNvPicPr>
            <p:nvPr/>
          </p:nvPicPr>
          <p:blipFill rotWithShape="1">
            <a:blip r:embed="rId4">
              <a:extLst>
                <a:ext uri="{28A0092B-C50C-407E-A947-70E740481C1C}">
                  <a14:useLocalDpi xmlns:a14="http://schemas.microsoft.com/office/drawing/2010/main" val="0"/>
                </a:ext>
              </a:extLst>
            </a:blip>
            <a:srcRect l="48506" t="37728" r="2728" b="2272"/>
            <a:stretch/>
          </p:blipFill>
          <p:spPr>
            <a:xfrm>
              <a:off x="3549536" y="2069868"/>
              <a:ext cx="3566160" cy="3291841"/>
            </a:xfrm>
            <a:prstGeom prst="rect">
              <a:avLst/>
            </a:prstGeom>
          </p:spPr>
        </p:pic>
        <p:sp>
          <p:nvSpPr>
            <p:cNvPr id="13" name="Oval 12">
              <a:extLst>
                <a:ext uri="{FF2B5EF4-FFF2-40B4-BE49-F238E27FC236}">
                  <a16:creationId xmlns:a16="http://schemas.microsoft.com/office/drawing/2014/main" id="{831C7D03-718A-B5FD-75C4-245ECD2756D1}"/>
                </a:ext>
              </a:extLst>
            </p:cNvPr>
            <p:cNvSpPr/>
            <p:nvPr/>
          </p:nvSpPr>
          <p:spPr>
            <a:xfrm>
              <a:off x="3333404" y="3715788"/>
              <a:ext cx="914401" cy="95596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TextBox 13">
            <a:extLst>
              <a:ext uri="{FF2B5EF4-FFF2-40B4-BE49-F238E27FC236}">
                <a16:creationId xmlns:a16="http://schemas.microsoft.com/office/drawing/2014/main" id="{41FC97AC-B506-82E7-F899-3BA5B80C7060}"/>
              </a:ext>
            </a:extLst>
          </p:cNvPr>
          <p:cNvSpPr txBox="1"/>
          <p:nvPr/>
        </p:nvSpPr>
        <p:spPr>
          <a:xfrm>
            <a:off x="224441" y="3708119"/>
            <a:ext cx="3580847" cy="1384995"/>
          </a:xfrm>
          <a:prstGeom prst="callout1">
            <a:avLst>
              <a:gd name="adj1" fmla="val 78491"/>
              <a:gd name="adj2" fmla="val 139246"/>
              <a:gd name="adj3" fmla="val 78581"/>
              <a:gd name="adj4" fmla="val 105062"/>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YOU HAVE MADE YOUR STATEMENT VERY CLEARLY… PLEASE REMEMBER THE ADVICE I HAVE GIVEN YOU… LET THE WHOLE INCIDENT BE A SEALED BOOK, AND DO NOT ALLOW IT TO AFFECT YOUR LIFE. </a:t>
            </a:r>
          </a:p>
        </p:txBody>
      </p:sp>
    </p:spTree>
    <p:extLst>
      <p:ext uri="{BB962C8B-B14F-4D97-AF65-F5344CB8AC3E}">
        <p14:creationId xmlns:p14="http://schemas.microsoft.com/office/powerpoint/2010/main" val="181279955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D3EB0FF-2C57-F383-BEE1-1B83BF7894D2}"/>
              </a:ext>
            </a:extLst>
          </p:cNvPr>
          <p:cNvGrpSpPr/>
          <p:nvPr/>
        </p:nvGrpSpPr>
        <p:grpSpPr>
          <a:xfrm>
            <a:off x="182880" y="2265217"/>
            <a:ext cx="6949440" cy="3071554"/>
            <a:chOff x="307572" y="2265217"/>
            <a:chExt cx="6907876" cy="3071554"/>
          </a:xfrm>
        </p:grpSpPr>
        <p:pic>
          <p:nvPicPr>
            <p:cNvPr id="2" name="Picture 1" descr="Diagram&#10;&#10;Description automatically generated">
              <a:extLst>
                <a:ext uri="{FF2B5EF4-FFF2-40B4-BE49-F238E27FC236}">
                  <a16:creationId xmlns:a16="http://schemas.microsoft.com/office/drawing/2014/main" id="{7DC4F6CF-0DCD-6B13-1973-676D97236D89}"/>
                </a:ext>
              </a:extLst>
            </p:cNvPr>
            <p:cNvPicPr>
              <a:picLocks noChangeAspect="1"/>
            </p:cNvPicPr>
            <p:nvPr/>
          </p:nvPicPr>
          <p:blipFill rotWithShape="1">
            <a:blip r:embed="rId3">
              <a:extLst>
                <a:ext uri="{28A0092B-C50C-407E-A947-70E740481C1C}">
                  <a14:useLocalDpi xmlns:a14="http://schemas.microsoft.com/office/drawing/2010/main" val="0"/>
                </a:ext>
              </a:extLst>
            </a:blip>
            <a:srcRect l="2572" t="54091" r="2963" b="2728"/>
            <a:stretch/>
          </p:blipFill>
          <p:spPr>
            <a:xfrm>
              <a:off x="307572" y="2967644"/>
              <a:ext cx="6907876" cy="2369127"/>
            </a:xfrm>
            <a:prstGeom prst="rect">
              <a:avLst/>
            </a:prstGeom>
          </p:spPr>
        </p:pic>
        <p:sp>
          <p:nvSpPr>
            <p:cNvPr id="3" name="Oval 2">
              <a:extLst>
                <a:ext uri="{FF2B5EF4-FFF2-40B4-BE49-F238E27FC236}">
                  <a16:creationId xmlns:a16="http://schemas.microsoft.com/office/drawing/2014/main" id="{7C6F64D3-2B43-4AA3-27FB-D5B890583045}"/>
                </a:ext>
              </a:extLst>
            </p:cNvPr>
            <p:cNvSpPr/>
            <p:nvPr/>
          </p:nvSpPr>
          <p:spPr>
            <a:xfrm>
              <a:off x="1446414" y="2265217"/>
              <a:ext cx="914401" cy="95596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a:extLst>
              <a:ext uri="{FF2B5EF4-FFF2-40B4-BE49-F238E27FC236}">
                <a16:creationId xmlns:a16="http://schemas.microsoft.com/office/drawing/2014/main" id="{724A8E7A-D5A0-F57E-04FD-76E60413B6B8}"/>
              </a:ext>
            </a:extLst>
          </p:cNvPr>
          <p:cNvSpPr txBox="1"/>
          <p:nvPr/>
        </p:nvSpPr>
        <p:spPr>
          <a:xfrm>
            <a:off x="307651" y="958479"/>
            <a:ext cx="6359156" cy="738664"/>
          </a:xfrm>
          <a:prstGeom prst="callout1">
            <a:avLst>
              <a:gd name="adj1" fmla="val 114668"/>
              <a:gd name="adj2" fmla="val 36883"/>
              <a:gd name="adj3" fmla="val 266328"/>
              <a:gd name="adj4" fmla="val 36316"/>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YOU ARE VERY KIND, MASTER HOLMES, BUT I CANNOT DO THAT… I SHALL BE TRUE TO HOSMER… HE SHALL FIND ME READY TO REINSTATE OUR COURTSHIP WHEN HE COMES BACK.</a:t>
            </a:r>
          </a:p>
        </p:txBody>
      </p:sp>
    </p:spTree>
    <p:extLst>
      <p:ext uri="{BB962C8B-B14F-4D97-AF65-F5344CB8AC3E}">
        <p14:creationId xmlns:p14="http://schemas.microsoft.com/office/powerpoint/2010/main" val="57400959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28BA5F87-2679-7CD2-53AD-4545EDA0961E}"/>
              </a:ext>
            </a:extLst>
          </p:cNvPr>
          <p:cNvPicPr>
            <a:picLocks noChangeAspect="1"/>
          </p:cNvPicPr>
          <p:nvPr/>
        </p:nvPicPr>
        <p:blipFill rotWithShape="1">
          <a:blip r:embed="rId3">
            <a:extLst>
              <a:ext uri="{28A0092B-C50C-407E-A947-70E740481C1C}">
                <a14:useLocalDpi xmlns:a14="http://schemas.microsoft.com/office/drawing/2010/main" val="0"/>
              </a:ext>
            </a:extLst>
          </a:blip>
          <a:srcRect l="6772" t="34091" r="2628" b="5606"/>
          <a:stretch/>
        </p:blipFill>
        <p:spPr>
          <a:xfrm>
            <a:off x="182880" y="1920238"/>
            <a:ext cx="6949440" cy="3470361"/>
          </a:xfrm>
          <a:prstGeom prst="rect">
            <a:avLst/>
          </a:prstGeom>
        </p:spPr>
      </p:pic>
    </p:spTree>
    <p:extLst>
      <p:ext uri="{BB962C8B-B14F-4D97-AF65-F5344CB8AC3E}">
        <p14:creationId xmlns:p14="http://schemas.microsoft.com/office/powerpoint/2010/main" val="95899497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3D3DCAD-0995-E9B9-F28F-200557854248}"/>
              </a:ext>
            </a:extLst>
          </p:cNvPr>
          <p:cNvGrpSpPr/>
          <p:nvPr/>
        </p:nvGrpSpPr>
        <p:grpSpPr>
          <a:xfrm>
            <a:off x="3657600" y="2809702"/>
            <a:ext cx="3516284" cy="2527070"/>
            <a:chOff x="3034146" y="2144684"/>
            <a:chExt cx="4114799" cy="3258590"/>
          </a:xfrm>
        </p:grpSpPr>
        <p:pic>
          <p:nvPicPr>
            <p:cNvPr id="2" name="Picture 1" descr="Text&#10;&#10;Description automatically generated">
              <a:extLst>
                <a:ext uri="{FF2B5EF4-FFF2-40B4-BE49-F238E27FC236}">
                  <a16:creationId xmlns:a16="http://schemas.microsoft.com/office/drawing/2014/main" id="{6886A76D-387E-9635-A975-A4C7F29F5BE1}"/>
                </a:ext>
              </a:extLst>
            </p:cNvPr>
            <p:cNvPicPr>
              <a:picLocks noChangeAspect="1"/>
            </p:cNvPicPr>
            <p:nvPr/>
          </p:nvPicPr>
          <p:blipFill rotWithShape="1">
            <a:blip r:embed="rId3">
              <a:extLst>
                <a:ext uri="{28A0092B-C50C-407E-A947-70E740481C1C}">
                  <a14:useLocalDpi xmlns:a14="http://schemas.microsoft.com/office/drawing/2010/main" val="0"/>
                </a:ext>
              </a:extLst>
            </a:blip>
            <a:srcRect l="48880" t="36922" r="2239" b="3684"/>
            <a:stretch/>
          </p:blipFill>
          <p:spPr>
            <a:xfrm>
              <a:off x="3574473" y="2144684"/>
              <a:ext cx="3574472" cy="3258590"/>
            </a:xfrm>
            <a:prstGeom prst="rect">
              <a:avLst/>
            </a:prstGeom>
          </p:spPr>
        </p:pic>
        <p:sp>
          <p:nvSpPr>
            <p:cNvPr id="3" name="Oval 2">
              <a:extLst>
                <a:ext uri="{FF2B5EF4-FFF2-40B4-BE49-F238E27FC236}">
                  <a16:creationId xmlns:a16="http://schemas.microsoft.com/office/drawing/2014/main" id="{6F683496-6129-A612-476F-5D2FAC1A46EE}"/>
                </a:ext>
              </a:extLst>
            </p:cNvPr>
            <p:cNvSpPr/>
            <p:nvPr/>
          </p:nvSpPr>
          <p:spPr>
            <a:xfrm>
              <a:off x="3117272" y="2265217"/>
              <a:ext cx="914401" cy="95596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9131F367-66FA-D73A-7BBB-66BCAD6F0660}"/>
                </a:ext>
              </a:extLst>
            </p:cNvPr>
            <p:cNvSpPr/>
            <p:nvPr/>
          </p:nvSpPr>
          <p:spPr>
            <a:xfrm>
              <a:off x="3034146" y="3699165"/>
              <a:ext cx="1332808" cy="109104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Box 5">
            <a:extLst>
              <a:ext uri="{FF2B5EF4-FFF2-40B4-BE49-F238E27FC236}">
                <a16:creationId xmlns:a16="http://schemas.microsoft.com/office/drawing/2014/main" id="{79B25DEE-B6F5-D68C-370C-E178326EF0DA}"/>
              </a:ext>
            </a:extLst>
          </p:cNvPr>
          <p:cNvSpPr txBox="1"/>
          <p:nvPr/>
        </p:nvSpPr>
        <p:spPr>
          <a:xfrm>
            <a:off x="435005" y="423779"/>
            <a:ext cx="6480700" cy="954107"/>
          </a:xfrm>
          <a:prstGeom prst="callout1">
            <a:avLst>
              <a:gd name="adj1" fmla="val 100644"/>
              <a:gd name="adj2" fmla="val 77680"/>
              <a:gd name="adj3" fmla="val 234209"/>
              <a:gd name="adj4" fmla="val 77716"/>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QUITE AN INTERESTING STUDY, THAT YOUNG LADY… SHE IS MORE INTERESTING THAN HER LITTLE PROBLEM, WHICH IS RATHER A TRITE ONE… BEFORE MY CAREER IS OVER, I BELIEVE I WILL SOLVE MANY PARALLEL CASES.</a:t>
            </a:r>
          </a:p>
        </p:txBody>
      </p:sp>
      <p:sp>
        <p:nvSpPr>
          <p:cNvPr id="7" name="TextBox 6">
            <a:extLst>
              <a:ext uri="{FF2B5EF4-FFF2-40B4-BE49-F238E27FC236}">
                <a16:creationId xmlns:a16="http://schemas.microsoft.com/office/drawing/2014/main" id="{BD0A53E5-6C1F-C885-5426-5BE041A3E48F}"/>
              </a:ext>
            </a:extLst>
          </p:cNvPr>
          <p:cNvSpPr txBox="1"/>
          <p:nvPr/>
        </p:nvSpPr>
        <p:spPr>
          <a:xfrm>
            <a:off x="74813" y="3997872"/>
            <a:ext cx="3258589" cy="738664"/>
          </a:xfrm>
          <a:prstGeom prst="callout1">
            <a:avLst>
              <a:gd name="adj1" fmla="val 67872"/>
              <a:gd name="adj2" fmla="val 139973"/>
              <a:gd name="adj3" fmla="val 68679"/>
              <a:gd name="adj4" fmla="val 102759"/>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FORTUNATELY, THERE ARE ONE OR TWO SINGULAR DETAILS NEW TO ME FOR THIS CASE.</a:t>
            </a:r>
          </a:p>
        </p:txBody>
      </p:sp>
    </p:spTree>
    <p:extLst>
      <p:ext uri="{BB962C8B-B14F-4D97-AF65-F5344CB8AC3E}">
        <p14:creationId xmlns:p14="http://schemas.microsoft.com/office/powerpoint/2010/main" val="81069323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A830E75-0E29-0D38-F13B-500AE14BE3F3}"/>
              </a:ext>
            </a:extLst>
          </p:cNvPr>
          <p:cNvGrpSpPr/>
          <p:nvPr/>
        </p:nvGrpSpPr>
        <p:grpSpPr>
          <a:xfrm>
            <a:off x="182880" y="2497974"/>
            <a:ext cx="6949440" cy="2838799"/>
            <a:chOff x="91440" y="2464722"/>
            <a:chExt cx="6874625" cy="2838799"/>
          </a:xfrm>
        </p:grpSpPr>
        <p:pic>
          <p:nvPicPr>
            <p:cNvPr id="2" name="Picture 1" descr="Diagram&#10;&#10;Description automatically generated">
              <a:extLst>
                <a:ext uri="{FF2B5EF4-FFF2-40B4-BE49-F238E27FC236}">
                  <a16:creationId xmlns:a16="http://schemas.microsoft.com/office/drawing/2014/main" id="{D0A2DE01-086E-D137-1914-10F352410929}"/>
                </a:ext>
              </a:extLst>
            </p:cNvPr>
            <p:cNvPicPr>
              <a:picLocks noChangeAspect="1"/>
            </p:cNvPicPr>
            <p:nvPr/>
          </p:nvPicPr>
          <p:blipFill rotWithShape="1">
            <a:blip r:embed="rId3">
              <a:extLst>
                <a:ext uri="{28A0092B-C50C-407E-A947-70E740481C1C}">
                  <a14:useLocalDpi xmlns:a14="http://schemas.microsoft.com/office/drawing/2010/main" val="0"/>
                </a:ext>
              </a:extLst>
            </a:blip>
            <a:srcRect l="3125" t="53431" r="2865" b="3539"/>
            <a:stretch/>
          </p:blipFill>
          <p:spPr>
            <a:xfrm>
              <a:off x="91440" y="2942705"/>
              <a:ext cx="6874625" cy="2360816"/>
            </a:xfrm>
            <a:prstGeom prst="rect">
              <a:avLst/>
            </a:prstGeom>
          </p:spPr>
        </p:pic>
        <p:sp>
          <p:nvSpPr>
            <p:cNvPr id="3" name="Oval 2">
              <a:extLst>
                <a:ext uri="{FF2B5EF4-FFF2-40B4-BE49-F238E27FC236}">
                  <a16:creationId xmlns:a16="http://schemas.microsoft.com/office/drawing/2014/main" id="{C2BEDAAF-C392-E4DC-C1E0-39B485C31E92}"/>
                </a:ext>
              </a:extLst>
            </p:cNvPr>
            <p:cNvSpPr/>
            <p:nvPr/>
          </p:nvSpPr>
          <p:spPr>
            <a:xfrm>
              <a:off x="2992581" y="2543695"/>
              <a:ext cx="914401" cy="95596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B4A98B01-37D7-A565-07CD-F948A7C510B8}"/>
                </a:ext>
              </a:extLst>
            </p:cNvPr>
            <p:cNvSpPr/>
            <p:nvPr/>
          </p:nvSpPr>
          <p:spPr>
            <a:xfrm>
              <a:off x="4849090" y="2464722"/>
              <a:ext cx="914401" cy="95596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Box 5">
            <a:extLst>
              <a:ext uri="{FF2B5EF4-FFF2-40B4-BE49-F238E27FC236}">
                <a16:creationId xmlns:a16="http://schemas.microsoft.com/office/drawing/2014/main" id="{FAB2E501-EEA7-B9D0-0814-3ACE457A2F00}"/>
              </a:ext>
            </a:extLst>
          </p:cNvPr>
          <p:cNvSpPr txBox="1"/>
          <p:nvPr/>
        </p:nvSpPr>
        <p:spPr>
          <a:xfrm>
            <a:off x="365910" y="1226757"/>
            <a:ext cx="4729792" cy="523220"/>
          </a:xfrm>
          <a:prstGeom prst="callout1">
            <a:avLst>
              <a:gd name="adj1" fmla="val 104182"/>
              <a:gd name="adj2" fmla="val 85610"/>
              <a:gd name="adj3" fmla="val 359035"/>
              <a:gd name="adj4" fmla="val 85985"/>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YOU APPEARED TO READ A GOOD DEAL UPON HER WHICH WAS QUITE INVISIBLE TO ME.</a:t>
            </a:r>
          </a:p>
        </p:txBody>
      </p:sp>
      <p:sp>
        <p:nvSpPr>
          <p:cNvPr id="7" name="TextBox 6">
            <a:extLst>
              <a:ext uri="{FF2B5EF4-FFF2-40B4-BE49-F238E27FC236}">
                <a16:creationId xmlns:a16="http://schemas.microsoft.com/office/drawing/2014/main" id="{3BB61EC8-17FC-A62D-BB8C-92934F72D4E9}"/>
              </a:ext>
            </a:extLst>
          </p:cNvPr>
          <p:cNvSpPr txBox="1"/>
          <p:nvPr/>
        </p:nvSpPr>
        <p:spPr>
          <a:xfrm>
            <a:off x="5095702" y="1887377"/>
            <a:ext cx="2020033" cy="523220"/>
          </a:xfrm>
          <a:prstGeom prst="callout1">
            <a:avLst>
              <a:gd name="adj1" fmla="val 101675"/>
              <a:gd name="adj2" fmla="val 54875"/>
              <a:gd name="adj3" fmla="val 205632"/>
              <a:gd name="adj4" fmla="val 55489"/>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I STILL LIKE MY MARTIAN IDEA.</a:t>
            </a:r>
          </a:p>
        </p:txBody>
      </p:sp>
    </p:spTree>
    <p:extLst>
      <p:ext uri="{BB962C8B-B14F-4D97-AF65-F5344CB8AC3E}">
        <p14:creationId xmlns:p14="http://schemas.microsoft.com/office/powerpoint/2010/main" val="27682662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4CCA86D-DD52-3A8B-1EC4-113E659A0A35}"/>
              </a:ext>
            </a:extLst>
          </p:cNvPr>
          <p:cNvGrpSpPr/>
          <p:nvPr/>
        </p:nvGrpSpPr>
        <p:grpSpPr>
          <a:xfrm>
            <a:off x="261851" y="2344187"/>
            <a:ext cx="6791498" cy="3025833"/>
            <a:chOff x="897775" y="2801389"/>
            <a:chExt cx="6791498" cy="3025833"/>
          </a:xfrm>
        </p:grpSpPr>
        <p:pic>
          <p:nvPicPr>
            <p:cNvPr id="2" name="Picture 1" descr="Diagram&#10;&#10;Description automatically generated">
              <a:extLst>
                <a:ext uri="{FF2B5EF4-FFF2-40B4-BE49-F238E27FC236}">
                  <a16:creationId xmlns:a16="http://schemas.microsoft.com/office/drawing/2014/main" id="{7D899B67-715E-7830-F085-7BCACE4B913A}"/>
                </a:ext>
              </a:extLst>
            </p:cNvPr>
            <p:cNvPicPr>
              <a:picLocks noChangeAspect="1"/>
            </p:cNvPicPr>
            <p:nvPr/>
          </p:nvPicPr>
          <p:blipFill rotWithShape="1">
            <a:blip r:embed="rId3">
              <a:extLst>
                <a:ext uri="{28A0092B-C50C-407E-A947-70E740481C1C}">
                  <a14:useLocalDpi xmlns:a14="http://schemas.microsoft.com/office/drawing/2010/main" val="0"/>
                </a:ext>
              </a:extLst>
            </a:blip>
            <a:srcRect l="4055" t="54972" r="3072" b="4725"/>
            <a:stretch/>
          </p:blipFill>
          <p:spPr>
            <a:xfrm>
              <a:off x="897775" y="3616036"/>
              <a:ext cx="6791498" cy="2211186"/>
            </a:xfrm>
            <a:prstGeom prst="rect">
              <a:avLst/>
            </a:prstGeom>
          </p:spPr>
        </p:pic>
        <p:sp>
          <p:nvSpPr>
            <p:cNvPr id="3" name="Oval 2">
              <a:extLst>
                <a:ext uri="{FF2B5EF4-FFF2-40B4-BE49-F238E27FC236}">
                  <a16:creationId xmlns:a16="http://schemas.microsoft.com/office/drawing/2014/main" id="{7BAAF189-1519-4928-2DD6-A9E876F75C37}"/>
                </a:ext>
              </a:extLst>
            </p:cNvPr>
            <p:cNvSpPr/>
            <p:nvPr/>
          </p:nvSpPr>
          <p:spPr>
            <a:xfrm>
              <a:off x="4971011" y="2801389"/>
              <a:ext cx="560099" cy="102808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a:extLst>
              <a:ext uri="{FF2B5EF4-FFF2-40B4-BE49-F238E27FC236}">
                <a16:creationId xmlns:a16="http://schemas.microsoft.com/office/drawing/2014/main" id="{02F07D4B-765A-3182-264B-181AB117BA73}"/>
              </a:ext>
            </a:extLst>
          </p:cNvPr>
          <p:cNvSpPr txBox="1"/>
          <p:nvPr/>
        </p:nvSpPr>
        <p:spPr>
          <a:xfrm>
            <a:off x="403168" y="658392"/>
            <a:ext cx="4817224" cy="738664"/>
          </a:xfrm>
          <a:prstGeom prst="callout1">
            <a:avLst>
              <a:gd name="adj1" fmla="val 105935"/>
              <a:gd name="adj2" fmla="val 42330"/>
              <a:gd name="adj3" fmla="val 344073"/>
              <a:gd name="adj4" fmla="val 42178"/>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BACK TO YOUR EARLIER OBSERVATION, I HAVE FOUND THE LARGER CRIMES TEND TO BE SIMPLER, AS THE MOTIVE IS MORE OBVIOUS.</a:t>
            </a:r>
          </a:p>
        </p:txBody>
      </p:sp>
      <p:sp>
        <p:nvSpPr>
          <p:cNvPr id="6" name="TextBox 5">
            <a:extLst>
              <a:ext uri="{FF2B5EF4-FFF2-40B4-BE49-F238E27FC236}">
                <a16:creationId xmlns:a16="http://schemas.microsoft.com/office/drawing/2014/main" id="{447E2A83-0553-1C30-1E2D-553A63554914}"/>
              </a:ext>
            </a:extLst>
          </p:cNvPr>
          <p:cNvSpPr txBox="1"/>
          <p:nvPr/>
        </p:nvSpPr>
        <p:spPr>
          <a:xfrm>
            <a:off x="2628467" y="2124056"/>
            <a:ext cx="3607577" cy="307777"/>
          </a:xfrm>
          <a:prstGeom prst="callout1">
            <a:avLst>
              <a:gd name="adj1" fmla="val 120804"/>
              <a:gd name="adj2" fmla="val 50215"/>
              <a:gd name="adj3" fmla="val 357607"/>
              <a:gd name="adj4" fmla="val 50142"/>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AND YOUR FEE IS LARGER.</a:t>
            </a:r>
          </a:p>
        </p:txBody>
      </p:sp>
    </p:spTree>
    <p:extLst>
      <p:ext uri="{BB962C8B-B14F-4D97-AF65-F5344CB8AC3E}">
        <p14:creationId xmlns:p14="http://schemas.microsoft.com/office/powerpoint/2010/main" val="244228040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652CF228-809A-A547-4EDB-CBB44EC1F27A}"/>
              </a:ext>
            </a:extLst>
          </p:cNvPr>
          <p:cNvPicPr>
            <a:picLocks noChangeAspect="1"/>
          </p:cNvPicPr>
          <p:nvPr/>
        </p:nvPicPr>
        <p:blipFill rotWithShape="1">
          <a:blip r:embed="rId3">
            <a:extLst>
              <a:ext uri="{28A0092B-C50C-407E-A947-70E740481C1C}">
                <a14:useLocalDpi xmlns:a14="http://schemas.microsoft.com/office/drawing/2010/main" val="0"/>
              </a:ext>
            </a:extLst>
          </a:blip>
          <a:srcRect l="2956" t="55090" r="2807" b="2485"/>
          <a:stretch/>
        </p:blipFill>
        <p:spPr>
          <a:xfrm>
            <a:off x="182880" y="3059083"/>
            <a:ext cx="6949440" cy="2347218"/>
          </a:xfrm>
          <a:prstGeom prst="rect">
            <a:avLst/>
          </a:prstGeom>
        </p:spPr>
      </p:pic>
      <p:sp>
        <p:nvSpPr>
          <p:cNvPr id="3" name="TextBox 2">
            <a:extLst>
              <a:ext uri="{FF2B5EF4-FFF2-40B4-BE49-F238E27FC236}">
                <a16:creationId xmlns:a16="http://schemas.microsoft.com/office/drawing/2014/main" id="{4BB45B66-F863-631D-1D93-39B0B81BF0CB}"/>
              </a:ext>
            </a:extLst>
          </p:cNvPr>
          <p:cNvSpPr txBox="1"/>
          <p:nvPr/>
        </p:nvSpPr>
        <p:spPr>
          <a:xfrm>
            <a:off x="282632" y="1054277"/>
            <a:ext cx="5649992" cy="738664"/>
          </a:xfrm>
          <a:prstGeom prst="callout1">
            <a:avLst>
              <a:gd name="adj1" fmla="val 107571"/>
              <a:gd name="adj2" fmla="val 38858"/>
              <a:gd name="adj3" fmla="val 279272"/>
              <a:gd name="adj4" fmla="val 38415"/>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NOT INVISIBLE, BUT UNNOTICED, WATSON… I CAN NEVER BRING YOU TO REALIZE THE IMPORTANCE OF A PERSON’S APPEARANCE… DESCRIBE HER APPEARANCE.</a:t>
            </a:r>
          </a:p>
        </p:txBody>
      </p:sp>
    </p:spTree>
    <p:extLst>
      <p:ext uri="{BB962C8B-B14F-4D97-AF65-F5344CB8AC3E}">
        <p14:creationId xmlns:p14="http://schemas.microsoft.com/office/powerpoint/2010/main" val="224908254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371AB65A-D9DF-9028-574E-34918196D931}"/>
              </a:ext>
            </a:extLst>
          </p:cNvPr>
          <p:cNvGrpSpPr/>
          <p:nvPr/>
        </p:nvGrpSpPr>
        <p:grpSpPr>
          <a:xfrm>
            <a:off x="182880" y="2837411"/>
            <a:ext cx="6949440" cy="2515986"/>
            <a:chOff x="241069" y="2837411"/>
            <a:chExt cx="6916189" cy="2515986"/>
          </a:xfrm>
        </p:grpSpPr>
        <p:pic>
          <p:nvPicPr>
            <p:cNvPr id="3" name="Picture 2" descr="Diagram&#10;&#10;Description automatically generated">
              <a:extLst>
                <a:ext uri="{FF2B5EF4-FFF2-40B4-BE49-F238E27FC236}">
                  <a16:creationId xmlns:a16="http://schemas.microsoft.com/office/drawing/2014/main" id="{CCDAEEAC-9F1F-AD6F-EC42-1815C846D9F6}"/>
                </a:ext>
              </a:extLst>
            </p:cNvPr>
            <p:cNvPicPr>
              <a:picLocks noChangeAspect="1"/>
            </p:cNvPicPr>
            <p:nvPr/>
          </p:nvPicPr>
          <p:blipFill rotWithShape="1">
            <a:blip r:embed="rId3">
              <a:extLst>
                <a:ext uri="{28A0092B-C50C-407E-A947-70E740481C1C}">
                  <a14:useLocalDpi xmlns:a14="http://schemas.microsoft.com/office/drawing/2010/main" val="0"/>
                </a:ext>
              </a:extLst>
            </a:blip>
            <a:srcRect l="3279" t="61970" r="2142" b="2424"/>
            <a:stretch/>
          </p:blipFill>
          <p:spPr>
            <a:xfrm>
              <a:off x="241069" y="3399905"/>
              <a:ext cx="6916189" cy="1953492"/>
            </a:xfrm>
            <a:prstGeom prst="rect">
              <a:avLst/>
            </a:prstGeom>
          </p:spPr>
        </p:pic>
        <p:sp>
          <p:nvSpPr>
            <p:cNvPr id="22" name="Oval 21">
              <a:extLst>
                <a:ext uri="{FF2B5EF4-FFF2-40B4-BE49-F238E27FC236}">
                  <a16:creationId xmlns:a16="http://schemas.microsoft.com/office/drawing/2014/main" id="{481A875F-453D-9573-C8A2-DC43EEF1F0A3}"/>
                </a:ext>
              </a:extLst>
            </p:cNvPr>
            <p:cNvSpPr/>
            <p:nvPr/>
          </p:nvSpPr>
          <p:spPr>
            <a:xfrm>
              <a:off x="3009207" y="3050771"/>
              <a:ext cx="914401" cy="95596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0BF31E13-CF03-0E9E-14D2-FD501E91977D}"/>
                </a:ext>
              </a:extLst>
            </p:cNvPr>
            <p:cNvSpPr/>
            <p:nvPr/>
          </p:nvSpPr>
          <p:spPr>
            <a:xfrm>
              <a:off x="5083232" y="2837411"/>
              <a:ext cx="914401" cy="95596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5" name="TextBox 24">
            <a:extLst>
              <a:ext uri="{FF2B5EF4-FFF2-40B4-BE49-F238E27FC236}">
                <a16:creationId xmlns:a16="http://schemas.microsoft.com/office/drawing/2014/main" id="{C242851E-970D-A0E1-1030-B4D52F5005B1}"/>
              </a:ext>
            </a:extLst>
          </p:cNvPr>
          <p:cNvSpPr txBox="1"/>
          <p:nvPr/>
        </p:nvSpPr>
        <p:spPr>
          <a:xfrm>
            <a:off x="1116488" y="945826"/>
            <a:ext cx="3954275" cy="738664"/>
          </a:xfrm>
          <a:prstGeom prst="callout1">
            <a:avLst>
              <a:gd name="adj1" fmla="val 99963"/>
              <a:gd name="adj2" fmla="val 81211"/>
              <a:gd name="adj3" fmla="val 351804"/>
              <a:gd name="adj4" fmla="val 82701"/>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SHE HAD A STRAW HAT ON, DARK JACKET, BROWN DRESS, PURPLE PLUSH ON THE SLEEVES, GRAYISH GLOVES.</a:t>
            </a:r>
          </a:p>
        </p:txBody>
      </p:sp>
      <p:sp>
        <p:nvSpPr>
          <p:cNvPr id="26" name="TextBox 25">
            <a:extLst>
              <a:ext uri="{FF2B5EF4-FFF2-40B4-BE49-F238E27FC236}">
                <a16:creationId xmlns:a16="http://schemas.microsoft.com/office/drawing/2014/main" id="{7B69AB23-470D-83DC-C6EE-0017F800A193}"/>
              </a:ext>
            </a:extLst>
          </p:cNvPr>
          <p:cNvSpPr txBox="1"/>
          <p:nvPr/>
        </p:nvSpPr>
        <p:spPr>
          <a:xfrm>
            <a:off x="5137266" y="1717163"/>
            <a:ext cx="1802894" cy="738664"/>
          </a:xfrm>
          <a:prstGeom prst="callout1">
            <a:avLst>
              <a:gd name="adj1" fmla="val 112400"/>
              <a:gd name="adj2" fmla="val 58644"/>
              <a:gd name="adj3" fmla="val 227137"/>
              <a:gd name="adj4" fmla="val 58670"/>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SHE ALSO HAD VERY SMALL GOLD EARRINGS.</a:t>
            </a:r>
          </a:p>
        </p:txBody>
      </p:sp>
    </p:spTree>
    <p:extLst>
      <p:ext uri="{BB962C8B-B14F-4D97-AF65-F5344CB8AC3E}">
        <p14:creationId xmlns:p14="http://schemas.microsoft.com/office/powerpoint/2010/main" val="316312757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A32A700-5F34-2FD8-AC3E-C426683D2AFC}"/>
              </a:ext>
            </a:extLst>
          </p:cNvPr>
          <p:cNvGrpSpPr/>
          <p:nvPr/>
        </p:nvGrpSpPr>
        <p:grpSpPr>
          <a:xfrm>
            <a:off x="182880" y="1238597"/>
            <a:ext cx="6949440" cy="4089863"/>
            <a:chOff x="440575" y="1396538"/>
            <a:chExt cx="6774872" cy="4089863"/>
          </a:xfrm>
        </p:grpSpPr>
        <p:pic>
          <p:nvPicPr>
            <p:cNvPr id="2" name="Picture 1" descr="Diagram&#10;&#10;Description automatically generated">
              <a:extLst>
                <a:ext uri="{FF2B5EF4-FFF2-40B4-BE49-F238E27FC236}">
                  <a16:creationId xmlns:a16="http://schemas.microsoft.com/office/drawing/2014/main" id="{CC6856BC-31F7-1E6E-7284-814940016190}"/>
                </a:ext>
              </a:extLst>
            </p:cNvPr>
            <p:cNvPicPr>
              <a:picLocks noChangeAspect="1"/>
            </p:cNvPicPr>
            <p:nvPr/>
          </p:nvPicPr>
          <p:blipFill rotWithShape="1">
            <a:blip r:embed="rId3">
              <a:extLst>
                <a:ext uri="{28A0092B-C50C-407E-A947-70E740481C1C}">
                  <a14:useLocalDpi xmlns:a14="http://schemas.microsoft.com/office/drawing/2010/main" val="0"/>
                </a:ext>
              </a:extLst>
            </a:blip>
            <a:srcRect l="3957" t="35750" r="3398" b="2735"/>
            <a:stretch/>
          </p:blipFill>
          <p:spPr>
            <a:xfrm>
              <a:off x="440575" y="2111433"/>
              <a:ext cx="6774872" cy="3374968"/>
            </a:xfrm>
            <a:prstGeom prst="rect">
              <a:avLst/>
            </a:prstGeom>
          </p:spPr>
        </p:pic>
        <p:sp>
          <p:nvSpPr>
            <p:cNvPr id="3" name="Oval 2">
              <a:extLst>
                <a:ext uri="{FF2B5EF4-FFF2-40B4-BE49-F238E27FC236}">
                  <a16:creationId xmlns:a16="http://schemas.microsoft.com/office/drawing/2014/main" id="{BAF7F107-30A1-CBF3-2FE2-6CFA5E6A1DDC}"/>
                </a:ext>
              </a:extLst>
            </p:cNvPr>
            <p:cNvSpPr/>
            <p:nvPr/>
          </p:nvSpPr>
          <p:spPr>
            <a:xfrm>
              <a:off x="3370810" y="1396538"/>
              <a:ext cx="914401" cy="95596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a:extLst>
              <a:ext uri="{FF2B5EF4-FFF2-40B4-BE49-F238E27FC236}">
                <a16:creationId xmlns:a16="http://schemas.microsoft.com/office/drawing/2014/main" id="{3BB1420F-9257-0492-34CF-058C09255F83}"/>
              </a:ext>
            </a:extLst>
          </p:cNvPr>
          <p:cNvSpPr txBox="1"/>
          <p:nvPr/>
        </p:nvSpPr>
        <p:spPr>
          <a:xfrm>
            <a:off x="1687485" y="638075"/>
            <a:ext cx="4352398" cy="523220"/>
          </a:xfrm>
          <a:prstGeom prst="callout1">
            <a:avLst>
              <a:gd name="adj1" fmla="val 114304"/>
              <a:gd name="adj2" fmla="val 62786"/>
              <a:gd name="adj3" fmla="val 274403"/>
              <a:gd name="adj4" fmla="val 62552"/>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SHE HAD A GENERAL AIR OF BEING WELL-TO-DO IN AN EASY-GOING MANNER.</a:t>
            </a:r>
          </a:p>
        </p:txBody>
      </p:sp>
    </p:spTree>
    <p:extLst>
      <p:ext uri="{BB962C8B-B14F-4D97-AF65-F5344CB8AC3E}">
        <p14:creationId xmlns:p14="http://schemas.microsoft.com/office/powerpoint/2010/main" val="339861971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xt&#10;&#10;Description automatically generated">
            <a:extLst>
              <a:ext uri="{FF2B5EF4-FFF2-40B4-BE49-F238E27FC236}">
                <a16:creationId xmlns:a16="http://schemas.microsoft.com/office/drawing/2014/main" id="{CD54055A-A2FD-04D1-8E02-6489B4EDE4E8}"/>
              </a:ext>
            </a:extLst>
          </p:cNvPr>
          <p:cNvPicPr>
            <a:picLocks noChangeAspect="1"/>
          </p:cNvPicPr>
          <p:nvPr/>
        </p:nvPicPr>
        <p:blipFill rotWithShape="1">
          <a:blip r:embed="rId3">
            <a:extLst>
              <a:ext uri="{28A0092B-C50C-407E-A947-70E740481C1C}">
                <a14:useLocalDpi xmlns:a14="http://schemas.microsoft.com/office/drawing/2010/main" val="0"/>
              </a:ext>
            </a:extLst>
          </a:blip>
          <a:srcRect l="5429" t="10289" r="4086" b="9104"/>
          <a:stretch/>
        </p:blipFill>
        <p:spPr>
          <a:xfrm>
            <a:off x="182880" y="420900"/>
            <a:ext cx="6949440" cy="4644600"/>
          </a:xfrm>
          <a:prstGeom prst="rect">
            <a:avLst/>
          </a:prstGeom>
        </p:spPr>
      </p:pic>
    </p:spTree>
    <p:extLst>
      <p:ext uri="{BB962C8B-B14F-4D97-AF65-F5344CB8AC3E}">
        <p14:creationId xmlns:p14="http://schemas.microsoft.com/office/powerpoint/2010/main" val="304044192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5DE140B-2E14-CE4A-E80C-D0C571360F9D}"/>
              </a:ext>
            </a:extLst>
          </p:cNvPr>
          <p:cNvGrpSpPr/>
          <p:nvPr/>
        </p:nvGrpSpPr>
        <p:grpSpPr>
          <a:xfrm>
            <a:off x="182880" y="2718263"/>
            <a:ext cx="6949440" cy="2610196"/>
            <a:chOff x="74815" y="2493818"/>
            <a:chExt cx="6874625" cy="2610196"/>
          </a:xfrm>
        </p:grpSpPr>
        <p:pic>
          <p:nvPicPr>
            <p:cNvPr id="2" name="Picture 1" descr="Diagram&#10;&#10;Description automatically generated">
              <a:extLst>
                <a:ext uri="{FF2B5EF4-FFF2-40B4-BE49-F238E27FC236}">
                  <a16:creationId xmlns:a16="http://schemas.microsoft.com/office/drawing/2014/main" id="{5B77FCB2-062D-51CA-E0FE-3AEEC094DE06}"/>
                </a:ext>
              </a:extLst>
            </p:cNvPr>
            <p:cNvPicPr>
              <a:picLocks noChangeAspect="1"/>
            </p:cNvPicPr>
            <p:nvPr/>
          </p:nvPicPr>
          <p:blipFill rotWithShape="1">
            <a:blip r:embed="rId3">
              <a:extLst>
                <a:ext uri="{28A0092B-C50C-407E-A947-70E740481C1C}">
                  <a14:useLocalDpi xmlns:a14="http://schemas.microsoft.com/office/drawing/2010/main" val="0"/>
                </a:ext>
              </a:extLst>
            </a:blip>
            <a:srcRect l="3376" t="60758" r="2614" b="3031"/>
            <a:stretch/>
          </p:blipFill>
          <p:spPr>
            <a:xfrm>
              <a:off x="74815" y="3117273"/>
              <a:ext cx="6874625" cy="1986741"/>
            </a:xfrm>
            <a:prstGeom prst="rect">
              <a:avLst/>
            </a:prstGeom>
          </p:spPr>
        </p:pic>
        <p:sp>
          <p:nvSpPr>
            <p:cNvPr id="3" name="Oval 2">
              <a:extLst>
                <a:ext uri="{FF2B5EF4-FFF2-40B4-BE49-F238E27FC236}">
                  <a16:creationId xmlns:a16="http://schemas.microsoft.com/office/drawing/2014/main" id="{B48069F5-DF71-3755-D444-830809FE4CC9}"/>
                </a:ext>
              </a:extLst>
            </p:cNvPr>
            <p:cNvSpPr/>
            <p:nvPr/>
          </p:nvSpPr>
          <p:spPr>
            <a:xfrm>
              <a:off x="4862945" y="2493818"/>
              <a:ext cx="914401" cy="95596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a:extLst>
              <a:ext uri="{FF2B5EF4-FFF2-40B4-BE49-F238E27FC236}">
                <a16:creationId xmlns:a16="http://schemas.microsoft.com/office/drawing/2014/main" id="{77BCA2C3-7B01-1438-096B-0D3426B8150C}"/>
              </a:ext>
            </a:extLst>
          </p:cNvPr>
          <p:cNvSpPr txBox="1"/>
          <p:nvPr/>
        </p:nvSpPr>
        <p:spPr>
          <a:xfrm>
            <a:off x="1126899" y="1342038"/>
            <a:ext cx="6071923" cy="307777"/>
          </a:xfrm>
          <a:prstGeom prst="callout1">
            <a:avLst>
              <a:gd name="adj1" fmla="val 118534"/>
              <a:gd name="adj2" fmla="val 20288"/>
              <a:gd name="adj3" fmla="val 630144"/>
              <a:gd name="adj4" fmla="val 19997"/>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‘PON MY WORD, WATSON, YOU ARE COMING ALONG NICELY.</a:t>
            </a:r>
          </a:p>
        </p:txBody>
      </p:sp>
      <p:sp>
        <p:nvSpPr>
          <p:cNvPr id="6" name="TextBox 5">
            <a:extLst>
              <a:ext uri="{FF2B5EF4-FFF2-40B4-BE49-F238E27FC236}">
                <a16:creationId xmlns:a16="http://schemas.microsoft.com/office/drawing/2014/main" id="{54F97E40-B25E-C758-1488-49C23F617C0C}"/>
              </a:ext>
            </a:extLst>
          </p:cNvPr>
          <p:cNvSpPr txBox="1"/>
          <p:nvPr/>
        </p:nvSpPr>
        <p:spPr>
          <a:xfrm>
            <a:off x="4374134" y="2011660"/>
            <a:ext cx="2658054" cy="523220"/>
          </a:xfrm>
          <a:prstGeom prst="callout1">
            <a:avLst>
              <a:gd name="adj1" fmla="val 119152"/>
              <a:gd name="adj2" fmla="val 62481"/>
              <a:gd name="adj3" fmla="val 238956"/>
              <a:gd name="adj4" fmla="val 63080"/>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WHAT ABOUT ME, I SPOTTED THE EARRINGS.</a:t>
            </a:r>
          </a:p>
        </p:txBody>
      </p:sp>
    </p:spTree>
    <p:extLst>
      <p:ext uri="{BB962C8B-B14F-4D97-AF65-F5344CB8AC3E}">
        <p14:creationId xmlns:p14="http://schemas.microsoft.com/office/powerpoint/2010/main" val="4931767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FC08B78-4A0D-D8C2-4725-2022521D7634}"/>
              </a:ext>
            </a:extLst>
          </p:cNvPr>
          <p:cNvGrpSpPr/>
          <p:nvPr/>
        </p:nvGrpSpPr>
        <p:grpSpPr>
          <a:xfrm>
            <a:off x="182880" y="2169620"/>
            <a:ext cx="6949440" cy="3175461"/>
            <a:chOff x="374074" y="1928553"/>
            <a:chExt cx="6833062" cy="3175461"/>
          </a:xfrm>
        </p:grpSpPr>
        <p:pic>
          <p:nvPicPr>
            <p:cNvPr id="2" name="Picture 1" descr="Diagram&#10;&#10;Description automatically generated">
              <a:extLst>
                <a:ext uri="{FF2B5EF4-FFF2-40B4-BE49-F238E27FC236}">
                  <a16:creationId xmlns:a16="http://schemas.microsoft.com/office/drawing/2014/main" id="{20C35A8A-36AA-04AE-2066-E202ABC60576}"/>
                </a:ext>
              </a:extLst>
            </p:cNvPr>
            <p:cNvPicPr>
              <a:picLocks noChangeAspect="1"/>
            </p:cNvPicPr>
            <p:nvPr/>
          </p:nvPicPr>
          <p:blipFill rotWithShape="1">
            <a:blip r:embed="rId3">
              <a:extLst>
                <a:ext uri="{28A0092B-C50C-407E-A947-70E740481C1C}">
                  <a14:useLocalDpi xmlns:a14="http://schemas.microsoft.com/office/drawing/2010/main" val="0"/>
                </a:ext>
              </a:extLst>
            </a:blip>
            <a:srcRect l="3599" t="53306" r="2958" b="2603"/>
            <a:stretch/>
          </p:blipFill>
          <p:spPr>
            <a:xfrm>
              <a:off x="374074" y="2685010"/>
              <a:ext cx="6833062" cy="2419004"/>
            </a:xfrm>
            <a:prstGeom prst="rect">
              <a:avLst/>
            </a:prstGeom>
          </p:spPr>
        </p:pic>
        <p:sp>
          <p:nvSpPr>
            <p:cNvPr id="3" name="Oval 2">
              <a:extLst>
                <a:ext uri="{FF2B5EF4-FFF2-40B4-BE49-F238E27FC236}">
                  <a16:creationId xmlns:a16="http://schemas.microsoft.com/office/drawing/2014/main" id="{73D37322-4E7B-8496-CA47-E40BAAF2FB05}"/>
                </a:ext>
              </a:extLst>
            </p:cNvPr>
            <p:cNvSpPr/>
            <p:nvPr/>
          </p:nvSpPr>
          <p:spPr>
            <a:xfrm>
              <a:off x="2136371" y="1928553"/>
              <a:ext cx="914401" cy="95596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55080E69-37AB-96B5-9681-61780DF73B52}"/>
                </a:ext>
              </a:extLst>
            </p:cNvPr>
            <p:cNvSpPr/>
            <p:nvPr/>
          </p:nvSpPr>
          <p:spPr>
            <a:xfrm>
              <a:off x="4763193" y="2080953"/>
              <a:ext cx="914401" cy="95596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Box 5">
            <a:extLst>
              <a:ext uri="{FF2B5EF4-FFF2-40B4-BE49-F238E27FC236}">
                <a16:creationId xmlns:a16="http://schemas.microsoft.com/office/drawing/2014/main" id="{30E59B2D-A77F-3AC6-4617-F6B9A4586915}"/>
              </a:ext>
            </a:extLst>
          </p:cNvPr>
          <p:cNvSpPr txBox="1"/>
          <p:nvPr/>
        </p:nvSpPr>
        <p:spPr>
          <a:xfrm>
            <a:off x="1186679" y="1006562"/>
            <a:ext cx="5403515" cy="523220"/>
          </a:xfrm>
          <a:prstGeom prst="callout1">
            <a:avLst>
              <a:gd name="adj1" fmla="val 112200"/>
              <a:gd name="adj2" fmla="val 23469"/>
              <a:gd name="adj3" fmla="val 383047"/>
              <a:gd name="adj4" fmla="val 23772"/>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BOTH OF YOU HAVE DONE VERY WELL INDEED… IT IS TRUE YOU MISSED EVERYTHING OF IMPORTANCE.</a:t>
            </a:r>
          </a:p>
        </p:txBody>
      </p:sp>
      <p:sp>
        <p:nvSpPr>
          <p:cNvPr id="7" name="TextBox 6">
            <a:extLst>
              <a:ext uri="{FF2B5EF4-FFF2-40B4-BE49-F238E27FC236}">
                <a16:creationId xmlns:a16="http://schemas.microsoft.com/office/drawing/2014/main" id="{56E5B041-0F57-D831-5155-487B73F74F8E}"/>
              </a:ext>
            </a:extLst>
          </p:cNvPr>
          <p:cNvSpPr txBox="1"/>
          <p:nvPr/>
        </p:nvSpPr>
        <p:spPr>
          <a:xfrm>
            <a:off x="2984269" y="2024629"/>
            <a:ext cx="3041893" cy="523220"/>
          </a:xfrm>
          <a:prstGeom prst="callout1">
            <a:avLst>
              <a:gd name="adj1" fmla="val 96909"/>
              <a:gd name="adj2" fmla="val 47217"/>
              <a:gd name="adj3" fmla="val 219466"/>
              <a:gd name="adj4" fmla="val 47359"/>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YOUR COMPLIMENTS LEAVE MUCH TO BE DESIRED.</a:t>
            </a:r>
          </a:p>
        </p:txBody>
      </p:sp>
    </p:spTree>
    <p:extLst>
      <p:ext uri="{BB962C8B-B14F-4D97-AF65-F5344CB8AC3E}">
        <p14:creationId xmlns:p14="http://schemas.microsoft.com/office/powerpoint/2010/main" val="146536807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EEB1844-D1B6-7546-8DA4-0A0B8AE35AC2}"/>
              </a:ext>
            </a:extLst>
          </p:cNvPr>
          <p:cNvGrpSpPr/>
          <p:nvPr/>
        </p:nvGrpSpPr>
        <p:grpSpPr>
          <a:xfrm>
            <a:off x="174566" y="2718261"/>
            <a:ext cx="2621281" cy="2626823"/>
            <a:chOff x="249382" y="2743200"/>
            <a:chExt cx="2621281" cy="2626823"/>
          </a:xfrm>
        </p:grpSpPr>
        <p:pic>
          <p:nvPicPr>
            <p:cNvPr id="2" name="Picture 1" descr="Diagram, text&#10;&#10;Description automatically generated">
              <a:extLst>
                <a:ext uri="{FF2B5EF4-FFF2-40B4-BE49-F238E27FC236}">
                  <a16:creationId xmlns:a16="http://schemas.microsoft.com/office/drawing/2014/main" id="{BC44D0E9-1128-198F-CB4B-DFA07BB42378}"/>
                </a:ext>
              </a:extLst>
            </p:cNvPr>
            <p:cNvPicPr>
              <a:picLocks noChangeAspect="1"/>
            </p:cNvPicPr>
            <p:nvPr/>
          </p:nvPicPr>
          <p:blipFill rotWithShape="1">
            <a:blip r:embed="rId3">
              <a:extLst>
                <a:ext uri="{28A0092B-C50C-407E-A947-70E740481C1C}">
                  <a14:useLocalDpi xmlns:a14="http://schemas.microsoft.com/office/drawing/2010/main" val="0"/>
                </a:ext>
              </a:extLst>
            </a:blip>
            <a:srcRect l="2343" t="59848" r="65827" b="2122"/>
            <a:stretch/>
          </p:blipFill>
          <p:spPr>
            <a:xfrm>
              <a:off x="249382" y="3283527"/>
              <a:ext cx="2327563" cy="2086496"/>
            </a:xfrm>
            <a:prstGeom prst="rect">
              <a:avLst/>
            </a:prstGeom>
          </p:spPr>
        </p:pic>
        <p:sp>
          <p:nvSpPr>
            <p:cNvPr id="3" name="Oval 2">
              <a:extLst>
                <a:ext uri="{FF2B5EF4-FFF2-40B4-BE49-F238E27FC236}">
                  <a16:creationId xmlns:a16="http://schemas.microsoft.com/office/drawing/2014/main" id="{83BE9D06-125F-7F37-2CC6-17B045D802AC}"/>
                </a:ext>
              </a:extLst>
            </p:cNvPr>
            <p:cNvSpPr/>
            <p:nvPr/>
          </p:nvSpPr>
          <p:spPr>
            <a:xfrm>
              <a:off x="1812175" y="2743200"/>
              <a:ext cx="914401" cy="95596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F1D56017-5048-B2D3-322F-1A780BF2E55D}"/>
                </a:ext>
              </a:extLst>
            </p:cNvPr>
            <p:cNvSpPr/>
            <p:nvPr/>
          </p:nvSpPr>
          <p:spPr>
            <a:xfrm>
              <a:off x="1956262" y="4239492"/>
              <a:ext cx="914401" cy="68995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Box 5">
            <a:extLst>
              <a:ext uri="{FF2B5EF4-FFF2-40B4-BE49-F238E27FC236}">
                <a16:creationId xmlns:a16="http://schemas.microsoft.com/office/drawing/2014/main" id="{0A86A989-A0FF-E4EF-8A4E-47BB97EC5457}"/>
              </a:ext>
            </a:extLst>
          </p:cNvPr>
          <p:cNvSpPr txBox="1"/>
          <p:nvPr/>
        </p:nvSpPr>
        <p:spPr>
          <a:xfrm>
            <a:off x="182635" y="687071"/>
            <a:ext cx="5893966" cy="954107"/>
          </a:xfrm>
          <a:prstGeom prst="callout1">
            <a:avLst>
              <a:gd name="adj1" fmla="val 109899"/>
              <a:gd name="adj2" fmla="val 17415"/>
              <a:gd name="adj3" fmla="val 257435"/>
              <a:gd name="adj4" fmla="val 17296"/>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NEVER TRUST TO GENERAL IMPRESSIONS, CONCENTRATE UPON DETAILS… THE DOUBLE LINE ON THE PLUSH JUST ABOVE THE WRIST WAS WELL-DEFINED, WHERE AN ILLUSTRATOR PRESSES AGAINST THE TABLE.</a:t>
            </a:r>
          </a:p>
        </p:txBody>
      </p:sp>
      <p:sp>
        <p:nvSpPr>
          <p:cNvPr id="7" name="TextBox 6">
            <a:extLst>
              <a:ext uri="{FF2B5EF4-FFF2-40B4-BE49-F238E27FC236}">
                <a16:creationId xmlns:a16="http://schemas.microsoft.com/office/drawing/2014/main" id="{4DE5C0A2-2B26-BE11-8C2E-1EF7D8D0764F}"/>
              </a:ext>
            </a:extLst>
          </p:cNvPr>
          <p:cNvSpPr txBox="1"/>
          <p:nvPr/>
        </p:nvSpPr>
        <p:spPr>
          <a:xfrm>
            <a:off x="4023119" y="4215479"/>
            <a:ext cx="3117515" cy="954107"/>
          </a:xfrm>
          <a:prstGeom prst="callout1">
            <a:avLst>
              <a:gd name="adj1" fmla="val 53872"/>
              <a:gd name="adj2" fmla="val -105"/>
              <a:gd name="adj3" fmla="val 54211"/>
              <a:gd name="adj4" fmla="val -57822"/>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I ALSO NOTICED THE DINT OF A PINCE-NEZ AT EITHER SIDE OF HER NOSE, WHICH INDICATES SHORT-SIGHT.</a:t>
            </a:r>
          </a:p>
        </p:txBody>
      </p:sp>
    </p:spTree>
    <p:extLst>
      <p:ext uri="{BB962C8B-B14F-4D97-AF65-F5344CB8AC3E}">
        <p14:creationId xmlns:p14="http://schemas.microsoft.com/office/powerpoint/2010/main" val="76660006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13F55B1-D80C-4577-E59F-57797E6072C0}"/>
              </a:ext>
            </a:extLst>
          </p:cNvPr>
          <p:cNvGrpSpPr/>
          <p:nvPr/>
        </p:nvGrpSpPr>
        <p:grpSpPr>
          <a:xfrm>
            <a:off x="174566" y="2718261"/>
            <a:ext cx="2621281" cy="2626823"/>
            <a:chOff x="249382" y="2743200"/>
            <a:chExt cx="2621281" cy="2626823"/>
          </a:xfrm>
        </p:grpSpPr>
        <p:pic>
          <p:nvPicPr>
            <p:cNvPr id="4" name="Picture 3" descr="Diagram, text&#10;&#10;Description automatically generated">
              <a:extLst>
                <a:ext uri="{FF2B5EF4-FFF2-40B4-BE49-F238E27FC236}">
                  <a16:creationId xmlns:a16="http://schemas.microsoft.com/office/drawing/2014/main" id="{1F38A0D2-315F-AE79-BC6B-CC7C6E710352}"/>
                </a:ext>
              </a:extLst>
            </p:cNvPr>
            <p:cNvPicPr>
              <a:picLocks noChangeAspect="1"/>
            </p:cNvPicPr>
            <p:nvPr/>
          </p:nvPicPr>
          <p:blipFill rotWithShape="1">
            <a:blip r:embed="rId3">
              <a:extLst>
                <a:ext uri="{28A0092B-C50C-407E-A947-70E740481C1C}">
                  <a14:useLocalDpi xmlns:a14="http://schemas.microsoft.com/office/drawing/2010/main" val="0"/>
                </a:ext>
              </a:extLst>
            </a:blip>
            <a:srcRect l="2343" t="59848" r="65827" b="2122"/>
            <a:stretch/>
          </p:blipFill>
          <p:spPr>
            <a:xfrm>
              <a:off x="249382" y="3283527"/>
              <a:ext cx="2327563" cy="2086496"/>
            </a:xfrm>
            <a:prstGeom prst="rect">
              <a:avLst/>
            </a:prstGeom>
          </p:spPr>
        </p:pic>
        <p:sp>
          <p:nvSpPr>
            <p:cNvPr id="5" name="Oval 4">
              <a:extLst>
                <a:ext uri="{FF2B5EF4-FFF2-40B4-BE49-F238E27FC236}">
                  <a16:creationId xmlns:a16="http://schemas.microsoft.com/office/drawing/2014/main" id="{4372682E-E9EE-A23E-892F-D596608D11EF}"/>
                </a:ext>
              </a:extLst>
            </p:cNvPr>
            <p:cNvSpPr/>
            <p:nvPr/>
          </p:nvSpPr>
          <p:spPr>
            <a:xfrm>
              <a:off x="1812175" y="2743200"/>
              <a:ext cx="914401" cy="95596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130D7553-A697-CD8D-F52C-DC38AF0FA9A0}"/>
                </a:ext>
              </a:extLst>
            </p:cNvPr>
            <p:cNvSpPr/>
            <p:nvPr/>
          </p:nvSpPr>
          <p:spPr>
            <a:xfrm>
              <a:off x="1956262" y="4239492"/>
              <a:ext cx="914401" cy="68995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extBox 1">
            <a:extLst>
              <a:ext uri="{FF2B5EF4-FFF2-40B4-BE49-F238E27FC236}">
                <a16:creationId xmlns:a16="http://schemas.microsoft.com/office/drawing/2014/main" id="{3654F460-6F6D-8F70-94AD-32EE4C2B4A13}"/>
              </a:ext>
            </a:extLst>
          </p:cNvPr>
          <p:cNvSpPr txBox="1"/>
          <p:nvPr/>
        </p:nvSpPr>
        <p:spPr>
          <a:xfrm>
            <a:off x="103625" y="903203"/>
            <a:ext cx="6637996" cy="523220"/>
          </a:xfrm>
          <a:prstGeom prst="callout1">
            <a:avLst>
              <a:gd name="adj1" fmla="val 115837"/>
              <a:gd name="adj2" fmla="val 16905"/>
              <a:gd name="adj3" fmla="val 423765"/>
              <a:gd name="adj4" fmla="val 16540"/>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THE BOOTS WERE DIFFERENT, ONE WITH A DECORATED TOE-CAP, THE OTHER PLAIN, INDICATING A RUSH IN GETTING DRESSED.</a:t>
            </a:r>
          </a:p>
        </p:txBody>
      </p:sp>
      <p:sp>
        <p:nvSpPr>
          <p:cNvPr id="7" name="TextBox 6">
            <a:extLst>
              <a:ext uri="{FF2B5EF4-FFF2-40B4-BE49-F238E27FC236}">
                <a16:creationId xmlns:a16="http://schemas.microsoft.com/office/drawing/2014/main" id="{AECCF3BD-9563-0E77-C63B-731F6F051B45}"/>
              </a:ext>
            </a:extLst>
          </p:cNvPr>
          <p:cNvSpPr txBox="1"/>
          <p:nvPr/>
        </p:nvSpPr>
        <p:spPr>
          <a:xfrm>
            <a:off x="3574473" y="4214553"/>
            <a:ext cx="2874266" cy="954107"/>
          </a:xfrm>
          <a:prstGeom prst="callout1">
            <a:avLst>
              <a:gd name="adj1" fmla="val 45000"/>
              <a:gd name="adj2" fmla="val 1184"/>
              <a:gd name="adj3" fmla="val 45601"/>
              <a:gd name="adj4" fmla="val -38447"/>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WOULD YOU MIND READING ME THE ADVERTISED DESCRIPTION OF MASTER HOSMER ANGEL?</a:t>
            </a:r>
          </a:p>
        </p:txBody>
      </p:sp>
    </p:spTree>
    <p:extLst>
      <p:ext uri="{BB962C8B-B14F-4D97-AF65-F5344CB8AC3E}">
        <p14:creationId xmlns:p14="http://schemas.microsoft.com/office/powerpoint/2010/main" val="225204747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57CD4AAD-B988-9A3D-DD63-17159AAFF63C}"/>
              </a:ext>
            </a:extLst>
          </p:cNvPr>
          <p:cNvGrpSpPr/>
          <p:nvPr/>
        </p:nvGrpSpPr>
        <p:grpSpPr>
          <a:xfrm>
            <a:off x="182880" y="2794499"/>
            <a:ext cx="6949440" cy="2567211"/>
            <a:chOff x="232756" y="2794499"/>
            <a:chExt cx="6849688" cy="2567211"/>
          </a:xfrm>
        </p:grpSpPr>
        <p:pic>
          <p:nvPicPr>
            <p:cNvPr id="2" name="Picture 1" descr="Diagram&#10;&#10;Description automatically generated">
              <a:extLst>
                <a:ext uri="{FF2B5EF4-FFF2-40B4-BE49-F238E27FC236}">
                  <a16:creationId xmlns:a16="http://schemas.microsoft.com/office/drawing/2014/main" id="{BB26258D-F30C-8A00-26F3-217D8CE02419}"/>
                </a:ext>
              </a:extLst>
            </p:cNvPr>
            <p:cNvPicPr>
              <a:picLocks noChangeAspect="1"/>
            </p:cNvPicPr>
            <p:nvPr/>
          </p:nvPicPr>
          <p:blipFill rotWithShape="1">
            <a:blip r:embed="rId3">
              <a:extLst>
                <a:ext uri="{28A0092B-C50C-407E-A947-70E740481C1C}">
                  <a14:useLocalDpi xmlns:a14="http://schemas.microsoft.com/office/drawing/2010/main" val="0"/>
                </a:ext>
              </a:extLst>
            </a:blip>
            <a:srcRect l="3358" t="54498" r="2974" b="1562"/>
            <a:stretch/>
          </p:blipFill>
          <p:spPr>
            <a:xfrm>
              <a:off x="232756" y="2951018"/>
              <a:ext cx="6849688" cy="2410692"/>
            </a:xfrm>
            <a:prstGeom prst="rect">
              <a:avLst/>
            </a:prstGeom>
          </p:spPr>
        </p:pic>
        <p:sp>
          <p:nvSpPr>
            <p:cNvPr id="7" name="Oval 6">
              <a:extLst>
                <a:ext uri="{FF2B5EF4-FFF2-40B4-BE49-F238E27FC236}">
                  <a16:creationId xmlns:a16="http://schemas.microsoft.com/office/drawing/2014/main" id="{71FD5F3D-8349-BEB1-C843-A26A42E7ABC1}"/>
                </a:ext>
              </a:extLst>
            </p:cNvPr>
            <p:cNvSpPr/>
            <p:nvPr/>
          </p:nvSpPr>
          <p:spPr>
            <a:xfrm>
              <a:off x="2145058" y="2794499"/>
              <a:ext cx="1029730" cy="31303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46CB95EE-D1BA-6691-7264-4818D8EB2837}"/>
                </a:ext>
              </a:extLst>
            </p:cNvPr>
            <p:cNvSpPr/>
            <p:nvPr/>
          </p:nvSpPr>
          <p:spPr>
            <a:xfrm>
              <a:off x="4275887" y="2794499"/>
              <a:ext cx="1029730" cy="31303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extBox 2">
            <a:extLst>
              <a:ext uri="{FF2B5EF4-FFF2-40B4-BE49-F238E27FC236}">
                <a16:creationId xmlns:a16="http://schemas.microsoft.com/office/drawing/2014/main" id="{3C9F5629-EA4B-96EB-C605-C4ACD63A1BF4}"/>
              </a:ext>
            </a:extLst>
          </p:cNvPr>
          <p:cNvSpPr txBox="1"/>
          <p:nvPr/>
        </p:nvSpPr>
        <p:spPr>
          <a:xfrm>
            <a:off x="293849" y="703707"/>
            <a:ext cx="6334297" cy="307777"/>
          </a:xfrm>
          <a:prstGeom prst="callout1">
            <a:avLst>
              <a:gd name="adj1" fmla="val 120493"/>
              <a:gd name="adj2" fmla="val 64812"/>
              <a:gd name="adj3" fmla="val 756713"/>
              <a:gd name="adj4" fmla="val 65156"/>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AS BEFORE, IS THERE SOMETHING WRONG WITH YOUR EYES?</a:t>
            </a:r>
          </a:p>
        </p:txBody>
      </p:sp>
      <p:sp>
        <p:nvSpPr>
          <p:cNvPr id="4" name="TextBox 3">
            <a:extLst>
              <a:ext uri="{FF2B5EF4-FFF2-40B4-BE49-F238E27FC236}">
                <a16:creationId xmlns:a16="http://schemas.microsoft.com/office/drawing/2014/main" id="{53211CA0-0266-89D4-3CA7-30F377A63AFB}"/>
              </a:ext>
            </a:extLst>
          </p:cNvPr>
          <p:cNvSpPr txBox="1"/>
          <p:nvPr/>
        </p:nvSpPr>
        <p:spPr>
          <a:xfrm>
            <a:off x="316465" y="1611919"/>
            <a:ext cx="3613132" cy="738664"/>
          </a:xfrm>
          <a:prstGeom prst="callout1">
            <a:avLst>
              <a:gd name="adj1" fmla="val 106187"/>
              <a:gd name="adj2" fmla="val 60736"/>
              <a:gd name="adj3" fmla="val 183475"/>
              <a:gd name="adj4" fmla="val 61335"/>
            </a:avLst>
          </a:prstGeom>
          <a:noFill/>
          <a:ln>
            <a:solidFill>
              <a:schemeClr val="tx1"/>
            </a:solidFill>
          </a:ln>
        </p:spPr>
        <p:txBody>
          <a:bodyPr wrap="square" rtlCol="0">
            <a:spAutoFit/>
          </a:bodyPr>
          <a:lstStyle/>
          <a:p>
            <a:pPr algn="ctr"/>
            <a:r>
              <a:rPr lang="en-US" sz="1400" b="1" i="1" dirty="0">
                <a:latin typeface="Comic Sans MS" panose="030F0702030302020204" pitchFamily="66" charset="0"/>
              </a:rPr>
              <a:t>STAMFORD, PLEASE HUMOUR ME… WATSON FORGETS WHO SOMEDAY MAY BE BUTTERING HIS BREAD.</a:t>
            </a:r>
          </a:p>
        </p:txBody>
      </p:sp>
    </p:spTree>
    <p:extLst>
      <p:ext uri="{BB962C8B-B14F-4D97-AF65-F5344CB8AC3E}">
        <p14:creationId xmlns:p14="http://schemas.microsoft.com/office/powerpoint/2010/main" val="202720882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1C157EED-D1D9-BCDF-532C-38CE4C5F4F86}"/>
              </a:ext>
            </a:extLst>
          </p:cNvPr>
          <p:cNvPicPr>
            <a:picLocks noChangeAspect="1"/>
          </p:cNvPicPr>
          <p:nvPr/>
        </p:nvPicPr>
        <p:blipFill rotWithShape="1">
          <a:blip r:embed="rId3">
            <a:extLst>
              <a:ext uri="{28A0092B-C50C-407E-A947-70E740481C1C}">
                <a14:useLocalDpi xmlns:a14="http://schemas.microsoft.com/office/drawing/2010/main" val="0"/>
              </a:ext>
            </a:extLst>
          </a:blip>
          <a:srcRect l="4602" t="7575" r="2751" b="2728"/>
          <a:stretch/>
        </p:blipFill>
        <p:spPr>
          <a:xfrm>
            <a:off x="182880" y="219231"/>
            <a:ext cx="6949440" cy="5047938"/>
          </a:xfrm>
          <a:prstGeom prst="rect">
            <a:avLst/>
          </a:prstGeom>
        </p:spPr>
      </p:pic>
    </p:spTree>
    <p:extLst>
      <p:ext uri="{BB962C8B-B14F-4D97-AF65-F5344CB8AC3E}">
        <p14:creationId xmlns:p14="http://schemas.microsoft.com/office/powerpoint/2010/main" val="279384265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47.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48.xml.rels><?xml version="1.0" encoding="UTF-8" standalone="yes"?>
<Relationships xmlns="http://schemas.openxmlformats.org/package/2006/relationships"><Relationship Id="rId1" Type="http://schemas.openxmlformats.org/officeDocument/2006/relationships/customXmlProps" Target="itemProps48.xml"/></Relationships>
</file>

<file path=customXml/_rels/item49.xml.rels><?xml version="1.0" encoding="UTF-8" standalone="yes"?>
<Relationships xmlns="http://schemas.openxmlformats.org/package/2006/relationships"><Relationship Id="rId1" Type="http://schemas.openxmlformats.org/officeDocument/2006/relationships/customXmlProps" Target="itemProps49.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50.xml.rels><?xml version="1.0" encoding="UTF-8" standalone="yes"?>
<Relationships xmlns="http://schemas.openxmlformats.org/package/2006/relationships"><Relationship Id="rId1" Type="http://schemas.openxmlformats.org/officeDocument/2006/relationships/customXmlProps" Target="itemProps50.xml"/></Relationships>
</file>

<file path=customXml/_rels/item51.xml.rels><?xml version="1.0" encoding="UTF-8" standalone="yes"?>
<Relationships xmlns="http://schemas.openxmlformats.org/package/2006/relationships"><Relationship Id="rId1" Type="http://schemas.openxmlformats.org/officeDocument/2006/relationships/customXmlProps" Target="itemProps51.xml"/></Relationships>
</file>

<file path=customXml/_rels/item52.xml.rels><?xml version="1.0" encoding="UTF-8" standalone="yes"?>
<Relationships xmlns="http://schemas.openxmlformats.org/package/2006/relationships"><Relationship Id="rId1" Type="http://schemas.openxmlformats.org/officeDocument/2006/relationships/customXmlProps" Target="itemProps52.xml"/></Relationships>
</file>

<file path=customXml/_rels/item53.xml.rels><?xml version="1.0" encoding="UTF-8" standalone="yes"?>
<Relationships xmlns="http://schemas.openxmlformats.org/package/2006/relationships"><Relationship Id="rId1" Type="http://schemas.openxmlformats.org/officeDocument/2006/relationships/customXmlProps" Target="itemProps53.xml"/></Relationships>
</file>

<file path=customXml/_rels/item54.xml.rels><?xml version="1.0" encoding="UTF-8" standalone="yes"?>
<Relationships xmlns="http://schemas.openxmlformats.org/package/2006/relationships"><Relationship Id="rId1" Type="http://schemas.openxmlformats.org/officeDocument/2006/relationships/customXmlProps" Target="itemProps54.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EsriMapsInfo xmlns="ESRI.ArcGIS.Mapping.OfficeIntegration.PowerPointInfo">
  <Version>Version1</Version>
  <RequiresSignIn>False</RequiresSignIn>
</EsriMapsInfo>
</file>

<file path=customXml/item10.xml><?xml version="1.0" encoding="utf-8"?>
<EsriMapsInfo xmlns="ESRI.ArcGIS.Mapping.OfficeIntegration.PowerPointInfo">
  <Version>Version1</Version>
  <RequiresSignIn>False</RequiresSignIn>
</EsriMapsInfo>
</file>

<file path=customXml/item11.xml><?xml version="1.0" encoding="utf-8"?>
<EsriMapsInfo xmlns="ESRI.ArcGIS.Mapping.OfficeIntegration.PowerPointInfo">
  <Version>Version1</Version>
  <RequiresSignIn>False</RequiresSignIn>
</EsriMapsInfo>
</file>

<file path=customXml/item12.xml><?xml version="1.0" encoding="utf-8"?>
<EsriMapsInfo xmlns="ESRI.ArcGIS.Mapping.OfficeIntegration.PowerPointInfo">
  <Version>Version1</Version>
  <RequiresSignIn>False</RequiresSignIn>
</EsriMapsInfo>
</file>

<file path=customXml/item13.xml><?xml version="1.0" encoding="utf-8"?>
<EsriMapsInfo xmlns="ESRI.ArcGIS.Mapping.OfficeIntegration.PowerPointInfo">
  <Version>Version1</Version>
  <RequiresSignIn>False</RequiresSignIn>
</EsriMapsInfo>
</file>

<file path=customXml/item14.xml><?xml version="1.0" encoding="utf-8"?>
<EsriMapsInfo xmlns="ESRI.ArcGIS.Mapping.OfficeIntegration.PowerPointInfo">
  <Version>Version1</Version>
  <RequiresSignIn>False</RequiresSignIn>
</EsriMapsInfo>
</file>

<file path=customXml/item15.xml><?xml version="1.0" encoding="utf-8"?>
<EsriMapsInfo xmlns="ESRI.ArcGIS.Mapping.OfficeIntegration.PowerPointInfo">
  <Version>Version1</Version>
  <RequiresSignIn>False</RequiresSignIn>
</EsriMapsInfo>
</file>

<file path=customXml/item16.xml><?xml version="1.0" encoding="utf-8"?>
<EsriMapsInfo xmlns="ESRI.ArcGIS.Mapping.OfficeIntegration.PowerPointInfo">
  <Version>Version1</Version>
  <RequiresSignIn>False</RequiresSignIn>
</EsriMapsInfo>
</file>

<file path=customXml/item17.xml><?xml version="1.0" encoding="utf-8"?>
<EsriMapsInfo xmlns="ESRI.ArcGIS.Mapping.OfficeIntegration.PowerPointInfo">
  <Version>Version1</Version>
  <RequiresSignIn>False</RequiresSignIn>
</EsriMapsInfo>
</file>

<file path=customXml/item18.xml><?xml version="1.0" encoding="utf-8"?>
<EsriMapsInfo xmlns="ESRI.ArcGIS.Mapping.OfficeIntegration.PowerPointInfo">
  <Version>Version1</Version>
  <RequiresSignIn>False</RequiresSignIn>
</EsriMapsInfo>
</file>

<file path=customXml/item19.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20.xml><?xml version="1.0" encoding="utf-8"?>
<EsriMapsInfo xmlns="ESRI.ArcGIS.Mapping.OfficeIntegration.PowerPointInfo">
  <Version>Version1</Version>
  <RequiresSignIn>False</RequiresSignIn>
</EsriMapsInfo>
</file>

<file path=customXml/item21.xml><?xml version="1.0" encoding="utf-8"?>
<EsriMapsInfo xmlns="ESRI.ArcGIS.Mapping.OfficeIntegration.PowerPointInfo">
  <Version>Version1</Version>
  <RequiresSignIn>False</RequiresSignIn>
</EsriMapsInfo>
</file>

<file path=customXml/item22.xml><?xml version="1.0" encoding="utf-8"?>
<EsriMapsInfo xmlns="ESRI.ArcGIS.Mapping.OfficeIntegration.PowerPointInfo">
  <Version>Version1</Version>
  <RequiresSignIn>False</RequiresSignIn>
</EsriMapsInfo>
</file>

<file path=customXml/item23.xml><?xml version="1.0" encoding="utf-8"?>
<EsriMapsInfo xmlns="ESRI.ArcGIS.Mapping.OfficeIntegration.PowerPointInfo">
  <Version>Version1</Version>
  <RequiresSignIn>False</RequiresSignIn>
</EsriMapsInfo>
</file>

<file path=customXml/item24.xml><?xml version="1.0" encoding="utf-8"?>
<EsriMapsInfo xmlns="ESRI.ArcGIS.Mapping.OfficeIntegration.PowerPointInfo">
  <Version>Version1</Version>
  <RequiresSignIn>False</RequiresSignIn>
</EsriMapsInfo>
</file>

<file path=customXml/item25.xml><?xml version="1.0" encoding="utf-8"?>
<EsriMapsInfo xmlns="ESRI.ArcGIS.Mapping.OfficeIntegration.PowerPointInfo">
  <Version>Version1</Version>
  <RequiresSignIn>False</RequiresSignIn>
</EsriMapsInfo>
</file>

<file path=customXml/item26.xml><?xml version="1.0" encoding="utf-8"?>
<EsriMapsInfo xmlns="ESRI.ArcGIS.Mapping.OfficeIntegration.PowerPointInfo">
  <Version>Version1</Version>
  <RequiresSignIn>False</RequiresSignIn>
</EsriMapsInfo>
</file>

<file path=customXml/item27.xml><?xml version="1.0" encoding="utf-8"?>
<EsriMapsInfo xmlns="ESRI.ArcGIS.Mapping.OfficeIntegration.PowerPointInfo">
  <Version>Version1</Version>
  <RequiresSignIn>False</RequiresSignIn>
</EsriMapsInfo>
</file>

<file path=customXml/item28.xml><?xml version="1.0" encoding="utf-8"?>
<EsriMapsInfo xmlns="ESRI.ArcGIS.Mapping.OfficeIntegration.PowerPointInfo">
  <Version>Version1</Version>
  <RequiresSignIn>False</RequiresSignIn>
</EsriMapsInfo>
</file>

<file path=customXml/item29.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30.xml><?xml version="1.0" encoding="utf-8"?>
<EsriMapsInfo xmlns="ESRI.ArcGIS.Mapping.OfficeIntegration.PowerPointInfo">
  <Version>Version1</Version>
  <RequiresSignIn>False</RequiresSignIn>
</EsriMapsInfo>
</file>

<file path=customXml/item31.xml><?xml version="1.0" encoding="utf-8"?>
<EsriMapsInfo xmlns="ESRI.ArcGIS.Mapping.OfficeIntegration.PowerPointInfo">
  <Version>Version1</Version>
  <RequiresSignIn>False</RequiresSignIn>
</EsriMapsInfo>
</file>

<file path=customXml/item32.xml><?xml version="1.0" encoding="utf-8"?>
<EsriMapsInfo xmlns="ESRI.ArcGIS.Mapping.OfficeIntegration.PowerPointInfo">
  <Version>Version1</Version>
  <RequiresSignIn>False</RequiresSignIn>
</EsriMapsInfo>
</file>

<file path=customXml/item33.xml><?xml version="1.0" encoding="utf-8"?>
<EsriMapsInfo xmlns="ESRI.ArcGIS.Mapping.OfficeIntegration.PowerPointInfo">
  <Version>Version1</Version>
  <RequiresSignIn>False</RequiresSignIn>
</EsriMapsInfo>
</file>

<file path=customXml/item34.xml><?xml version="1.0" encoding="utf-8"?>
<EsriMapsInfo xmlns="ESRI.ArcGIS.Mapping.OfficeIntegration.PowerPointInfo">
  <Version>Version1</Version>
  <RequiresSignIn>False</RequiresSignIn>
</EsriMapsInfo>
</file>

<file path=customXml/item35.xml><?xml version="1.0" encoding="utf-8"?>
<EsriMapsInfo xmlns="ESRI.ArcGIS.Mapping.OfficeIntegration.PowerPointInfo">
  <Version>Version1</Version>
  <RequiresSignIn>False</RequiresSignIn>
</EsriMapsInfo>
</file>

<file path=customXml/item36.xml><?xml version="1.0" encoding="utf-8"?>
<EsriMapsInfo xmlns="ESRI.ArcGIS.Mapping.OfficeIntegration.PowerPointInfo">
  <Version>Version1</Version>
  <RequiresSignIn>False</RequiresSignIn>
</EsriMapsInfo>
</file>

<file path=customXml/item37.xml><?xml version="1.0" encoding="utf-8"?>
<EsriMapsInfo xmlns="ESRI.ArcGIS.Mapping.OfficeIntegration.PowerPointInfo">
  <Version>Version1</Version>
  <RequiresSignIn>False</RequiresSignIn>
</EsriMapsInfo>
</file>

<file path=customXml/item38.xml><?xml version="1.0" encoding="utf-8"?>
<EsriMapsInfo xmlns="ESRI.ArcGIS.Mapping.OfficeIntegration.PowerPointInfo">
  <Version>Version1</Version>
  <RequiresSignIn>False</RequiresSignIn>
</EsriMapsInfo>
</file>

<file path=customXml/item39.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40.xml><?xml version="1.0" encoding="utf-8"?>
<EsriMapsInfo xmlns="ESRI.ArcGIS.Mapping.OfficeIntegration.PowerPointInfo">
  <Version>Version1</Version>
  <RequiresSignIn>False</RequiresSignIn>
</EsriMapsInfo>
</file>

<file path=customXml/item41.xml><?xml version="1.0" encoding="utf-8"?>
<EsriMapsInfo xmlns="ESRI.ArcGIS.Mapping.OfficeIntegration.PowerPointInfo">
  <Version>Version1</Version>
  <RequiresSignIn>False</RequiresSignIn>
</EsriMapsInfo>
</file>

<file path=customXml/item42.xml><?xml version="1.0" encoding="utf-8"?>
<EsriMapsInfo xmlns="ESRI.ArcGIS.Mapping.OfficeIntegration.PowerPointInfo">
  <Version>Version1</Version>
  <RequiresSignIn>False</RequiresSignIn>
</EsriMapsInfo>
</file>

<file path=customXml/item43.xml><?xml version="1.0" encoding="utf-8"?>
<EsriMapsInfo xmlns="ESRI.ArcGIS.Mapping.OfficeIntegration.PowerPointInfo">
  <Version>Version1</Version>
  <RequiresSignIn>False</RequiresSignIn>
</EsriMapsInfo>
</file>

<file path=customXml/item44.xml><?xml version="1.0" encoding="utf-8"?>
<EsriMapsInfo xmlns="ESRI.ArcGIS.Mapping.OfficeIntegration.PowerPointInfo">
  <Version>Version1</Version>
  <RequiresSignIn>False</RequiresSignIn>
</EsriMapsInfo>
</file>

<file path=customXml/item45.xml><?xml version="1.0" encoding="utf-8"?>
<EsriMapsInfo xmlns="ESRI.ArcGIS.Mapping.OfficeIntegration.PowerPointInfo">
  <Version>Version1</Version>
  <RequiresSignIn>False</RequiresSignIn>
</EsriMapsInfo>
</file>

<file path=customXml/item46.xml><?xml version="1.0" encoding="utf-8"?>
<EsriMapsInfo xmlns="ESRI.ArcGIS.Mapping.OfficeIntegration.PowerPointInfo">
  <Version>Version1</Version>
  <RequiresSignIn>False</RequiresSignIn>
</EsriMapsInfo>
</file>

<file path=customXml/item47.xml><?xml version="1.0" encoding="utf-8"?>
<EsriMapsInfo xmlns="ESRI.ArcGIS.Mapping.OfficeIntegration.PowerPointInfo">
  <Version>Version1</Version>
  <RequiresSignIn>False</RequiresSignIn>
</EsriMapsInfo>
</file>

<file path=customXml/item48.xml><?xml version="1.0" encoding="utf-8"?>
<EsriMapsInfo xmlns="ESRI.ArcGIS.Mapping.OfficeIntegration.PowerPointInfo">
  <Version>Version1</Version>
  <RequiresSignIn>False</RequiresSignIn>
</EsriMapsInfo>
</file>

<file path=customXml/item49.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50.xml><?xml version="1.0" encoding="utf-8"?>
<EsriMapsInfo xmlns="ESRI.ArcGIS.Mapping.OfficeIntegration.PowerPointInfo">
  <Version>Version1</Version>
  <RequiresSignIn>False</RequiresSignIn>
</EsriMapsInfo>
</file>

<file path=customXml/item51.xml><?xml version="1.0" encoding="utf-8"?>
<EsriMapsInfo xmlns="ESRI.ArcGIS.Mapping.OfficeIntegration.PowerPointInfo">
  <Version>Version1</Version>
  <RequiresSignIn>False</RequiresSignIn>
</EsriMapsInfo>
</file>

<file path=customXml/item52.xml><?xml version="1.0" encoding="utf-8"?>
<EsriMapsInfo xmlns="ESRI.ArcGIS.Mapping.OfficeIntegration.PowerPointInfo">
  <Version>Version1</Version>
  <RequiresSignIn>False</RequiresSignIn>
</EsriMapsInfo>
</file>

<file path=customXml/item53.xml><?xml version="1.0" encoding="utf-8"?>
<EsriMapsInfo xmlns="ESRI.ArcGIS.Mapping.OfficeIntegration.PowerPointInfo">
  <Version>Version1</Version>
  <RequiresSignIn>False</RequiresSignIn>
</EsriMapsInfo>
</file>

<file path=customXml/item54.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C63C8C76-47DE-477F-8402-F3D2FCB4791E}">
  <ds:schemaRefs>
    <ds:schemaRef ds:uri="ESRI.ArcGIS.Mapping.OfficeIntegration.PowerPointInfo"/>
  </ds:schemaRefs>
</ds:datastoreItem>
</file>

<file path=customXml/itemProps10.xml><?xml version="1.0" encoding="utf-8"?>
<ds:datastoreItem xmlns:ds="http://schemas.openxmlformats.org/officeDocument/2006/customXml" ds:itemID="{3EDBEC9A-BD81-4166-AE35-433EBD4FF630}">
  <ds:schemaRefs>
    <ds:schemaRef ds:uri="ESRI.ArcGIS.Mapping.OfficeIntegration.PowerPointInfo"/>
  </ds:schemaRefs>
</ds:datastoreItem>
</file>

<file path=customXml/itemProps11.xml><?xml version="1.0" encoding="utf-8"?>
<ds:datastoreItem xmlns:ds="http://schemas.openxmlformats.org/officeDocument/2006/customXml" ds:itemID="{9B671BE4-2C40-496E-9FF5-18246F726A59}">
  <ds:schemaRefs>
    <ds:schemaRef ds:uri="ESRI.ArcGIS.Mapping.OfficeIntegration.PowerPointInfo"/>
  </ds:schemaRefs>
</ds:datastoreItem>
</file>

<file path=customXml/itemProps12.xml><?xml version="1.0" encoding="utf-8"?>
<ds:datastoreItem xmlns:ds="http://schemas.openxmlformats.org/officeDocument/2006/customXml" ds:itemID="{DEE12272-D389-4556-B742-817DD8DDE4A7}">
  <ds:schemaRefs>
    <ds:schemaRef ds:uri="ESRI.ArcGIS.Mapping.OfficeIntegration.PowerPointInfo"/>
  </ds:schemaRefs>
</ds:datastoreItem>
</file>

<file path=customXml/itemProps13.xml><?xml version="1.0" encoding="utf-8"?>
<ds:datastoreItem xmlns:ds="http://schemas.openxmlformats.org/officeDocument/2006/customXml" ds:itemID="{6359F95E-9C1A-4873-9A4D-ABECC9A9AB91}">
  <ds:schemaRefs>
    <ds:schemaRef ds:uri="ESRI.ArcGIS.Mapping.OfficeIntegration.PowerPointInfo"/>
  </ds:schemaRefs>
</ds:datastoreItem>
</file>

<file path=customXml/itemProps14.xml><?xml version="1.0" encoding="utf-8"?>
<ds:datastoreItem xmlns:ds="http://schemas.openxmlformats.org/officeDocument/2006/customXml" ds:itemID="{87977B74-0D79-4A08-93D8-D149149E05C3}">
  <ds:schemaRefs>
    <ds:schemaRef ds:uri="ESRI.ArcGIS.Mapping.OfficeIntegration.PowerPointInfo"/>
  </ds:schemaRefs>
</ds:datastoreItem>
</file>

<file path=customXml/itemProps15.xml><?xml version="1.0" encoding="utf-8"?>
<ds:datastoreItem xmlns:ds="http://schemas.openxmlformats.org/officeDocument/2006/customXml" ds:itemID="{28A6A5A9-09C8-4900-B5FE-1BE4379FD374}">
  <ds:schemaRefs>
    <ds:schemaRef ds:uri="ESRI.ArcGIS.Mapping.OfficeIntegration.PowerPointInfo"/>
  </ds:schemaRefs>
</ds:datastoreItem>
</file>

<file path=customXml/itemProps16.xml><?xml version="1.0" encoding="utf-8"?>
<ds:datastoreItem xmlns:ds="http://schemas.openxmlformats.org/officeDocument/2006/customXml" ds:itemID="{34B34587-C220-453A-950A-38FE9E4AA961}">
  <ds:schemaRefs>
    <ds:schemaRef ds:uri="ESRI.ArcGIS.Mapping.OfficeIntegration.PowerPointInfo"/>
  </ds:schemaRefs>
</ds:datastoreItem>
</file>

<file path=customXml/itemProps17.xml><?xml version="1.0" encoding="utf-8"?>
<ds:datastoreItem xmlns:ds="http://schemas.openxmlformats.org/officeDocument/2006/customXml" ds:itemID="{DA39D8B1-95AC-4FCA-A05B-D8CCD215AB15}">
  <ds:schemaRefs>
    <ds:schemaRef ds:uri="ESRI.ArcGIS.Mapping.OfficeIntegration.PowerPointInfo"/>
  </ds:schemaRefs>
</ds:datastoreItem>
</file>

<file path=customXml/itemProps18.xml><?xml version="1.0" encoding="utf-8"?>
<ds:datastoreItem xmlns:ds="http://schemas.openxmlformats.org/officeDocument/2006/customXml" ds:itemID="{87D83E41-01FD-4FE4-84CF-29B341AE702D}">
  <ds:schemaRefs>
    <ds:schemaRef ds:uri="ESRI.ArcGIS.Mapping.OfficeIntegration.PowerPointInfo"/>
  </ds:schemaRefs>
</ds:datastoreItem>
</file>

<file path=customXml/itemProps19.xml><?xml version="1.0" encoding="utf-8"?>
<ds:datastoreItem xmlns:ds="http://schemas.openxmlformats.org/officeDocument/2006/customXml" ds:itemID="{DE7F9861-5C30-4D0D-9EC1-00A5F7450F03}">
  <ds:schemaRefs>
    <ds:schemaRef ds:uri="ESRI.ArcGIS.Mapping.OfficeIntegration.PowerPointInfo"/>
  </ds:schemaRefs>
</ds:datastoreItem>
</file>

<file path=customXml/itemProps2.xml><?xml version="1.0" encoding="utf-8"?>
<ds:datastoreItem xmlns:ds="http://schemas.openxmlformats.org/officeDocument/2006/customXml" ds:itemID="{848E6362-31E9-42E1-AD22-03EA222C7484}">
  <ds:schemaRefs>
    <ds:schemaRef ds:uri="ESRI.ArcGIS.Mapping.OfficeIntegration.PowerPointInfo"/>
  </ds:schemaRefs>
</ds:datastoreItem>
</file>

<file path=customXml/itemProps20.xml><?xml version="1.0" encoding="utf-8"?>
<ds:datastoreItem xmlns:ds="http://schemas.openxmlformats.org/officeDocument/2006/customXml" ds:itemID="{5BEFAC9A-08F7-4E13-8127-13975A9C69E8}">
  <ds:schemaRefs>
    <ds:schemaRef ds:uri="ESRI.ArcGIS.Mapping.OfficeIntegration.PowerPointInfo"/>
  </ds:schemaRefs>
</ds:datastoreItem>
</file>

<file path=customXml/itemProps21.xml><?xml version="1.0" encoding="utf-8"?>
<ds:datastoreItem xmlns:ds="http://schemas.openxmlformats.org/officeDocument/2006/customXml" ds:itemID="{8659D2AF-9ACB-4339-961E-0C64974E1729}">
  <ds:schemaRefs>
    <ds:schemaRef ds:uri="ESRI.ArcGIS.Mapping.OfficeIntegration.PowerPointInfo"/>
  </ds:schemaRefs>
</ds:datastoreItem>
</file>

<file path=customXml/itemProps22.xml><?xml version="1.0" encoding="utf-8"?>
<ds:datastoreItem xmlns:ds="http://schemas.openxmlformats.org/officeDocument/2006/customXml" ds:itemID="{2A8F4827-6905-4C47-BE27-2B78BB4A462F}">
  <ds:schemaRefs>
    <ds:schemaRef ds:uri="ESRI.ArcGIS.Mapping.OfficeIntegration.PowerPointInfo"/>
  </ds:schemaRefs>
</ds:datastoreItem>
</file>

<file path=customXml/itemProps23.xml><?xml version="1.0" encoding="utf-8"?>
<ds:datastoreItem xmlns:ds="http://schemas.openxmlformats.org/officeDocument/2006/customXml" ds:itemID="{752FC92F-E277-4C83-8649-2F9ED87FDE94}">
  <ds:schemaRefs>
    <ds:schemaRef ds:uri="ESRI.ArcGIS.Mapping.OfficeIntegration.PowerPointInfo"/>
  </ds:schemaRefs>
</ds:datastoreItem>
</file>

<file path=customXml/itemProps24.xml><?xml version="1.0" encoding="utf-8"?>
<ds:datastoreItem xmlns:ds="http://schemas.openxmlformats.org/officeDocument/2006/customXml" ds:itemID="{6647E081-BFB6-4B4F-9737-F4AC169E8C22}">
  <ds:schemaRefs>
    <ds:schemaRef ds:uri="ESRI.ArcGIS.Mapping.OfficeIntegration.PowerPointInfo"/>
  </ds:schemaRefs>
</ds:datastoreItem>
</file>

<file path=customXml/itemProps25.xml><?xml version="1.0" encoding="utf-8"?>
<ds:datastoreItem xmlns:ds="http://schemas.openxmlformats.org/officeDocument/2006/customXml" ds:itemID="{F2620D5C-7FB8-4890-819A-BC855E85B4C9}">
  <ds:schemaRefs>
    <ds:schemaRef ds:uri="ESRI.ArcGIS.Mapping.OfficeIntegration.PowerPointInfo"/>
  </ds:schemaRefs>
</ds:datastoreItem>
</file>

<file path=customXml/itemProps26.xml><?xml version="1.0" encoding="utf-8"?>
<ds:datastoreItem xmlns:ds="http://schemas.openxmlformats.org/officeDocument/2006/customXml" ds:itemID="{8F20AEFD-7B0A-48B7-B939-49E8831C0AE0}">
  <ds:schemaRefs>
    <ds:schemaRef ds:uri="ESRI.ArcGIS.Mapping.OfficeIntegration.PowerPointInfo"/>
  </ds:schemaRefs>
</ds:datastoreItem>
</file>

<file path=customXml/itemProps27.xml><?xml version="1.0" encoding="utf-8"?>
<ds:datastoreItem xmlns:ds="http://schemas.openxmlformats.org/officeDocument/2006/customXml" ds:itemID="{543235B3-D7B3-4956-8FF4-A80EDEED569E}">
  <ds:schemaRefs>
    <ds:schemaRef ds:uri="ESRI.ArcGIS.Mapping.OfficeIntegration.PowerPointInfo"/>
  </ds:schemaRefs>
</ds:datastoreItem>
</file>

<file path=customXml/itemProps28.xml><?xml version="1.0" encoding="utf-8"?>
<ds:datastoreItem xmlns:ds="http://schemas.openxmlformats.org/officeDocument/2006/customXml" ds:itemID="{0EC67D60-A021-4340-96BF-16441BF7A3F9}">
  <ds:schemaRefs>
    <ds:schemaRef ds:uri="ESRI.ArcGIS.Mapping.OfficeIntegration.PowerPointInfo"/>
  </ds:schemaRefs>
</ds:datastoreItem>
</file>

<file path=customXml/itemProps29.xml><?xml version="1.0" encoding="utf-8"?>
<ds:datastoreItem xmlns:ds="http://schemas.openxmlformats.org/officeDocument/2006/customXml" ds:itemID="{14354ACE-D38C-4546-8399-A00733AE10BB}">
  <ds:schemaRefs>
    <ds:schemaRef ds:uri="ESRI.ArcGIS.Mapping.OfficeIntegration.PowerPointInfo"/>
  </ds:schemaRefs>
</ds:datastoreItem>
</file>

<file path=customXml/itemProps3.xml><?xml version="1.0" encoding="utf-8"?>
<ds:datastoreItem xmlns:ds="http://schemas.openxmlformats.org/officeDocument/2006/customXml" ds:itemID="{7C4C966E-7360-45E9-89FB-DF9522511A7A}">
  <ds:schemaRefs>
    <ds:schemaRef ds:uri="ESRI.ArcGIS.Mapping.OfficeIntegration.PowerPointInfo"/>
  </ds:schemaRefs>
</ds:datastoreItem>
</file>

<file path=customXml/itemProps30.xml><?xml version="1.0" encoding="utf-8"?>
<ds:datastoreItem xmlns:ds="http://schemas.openxmlformats.org/officeDocument/2006/customXml" ds:itemID="{A0F81C68-879A-4F06-B7F5-6BACF565B5C9}">
  <ds:schemaRefs>
    <ds:schemaRef ds:uri="ESRI.ArcGIS.Mapping.OfficeIntegration.PowerPointInfo"/>
  </ds:schemaRefs>
</ds:datastoreItem>
</file>

<file path=customXml/itemProps31.xml><?xml version="1.0" encoding="utf-8"?>
<ds:datastoreItem xmlns:ds="http://schemas.openxmlformats.org/officeDocument/2006/customXml" ds:itemID="{7B18355A-71D5-4964-BCC5-E442184427A1}">
  <ds:schemaRefs>
    <ds:schemaRef ds:uri="ESRI.ArcGIS.Mapping.OfficeIntegration.PowerPointInfo"/>
  </ds:schemaRefs>
</ds:datastoreItem>
</file>

<file path=customXml/itemProps32.xml><?xml version="1.0" encoding="utf-8"?>
<ds:datastoreItem xmlns:ds="http://schemas.openxmlformats.org/officeDocument/2006/customXml" ds:itemID="{6EEBD4F3-EDBC-43D1-8E16-1D2EC23589DE}">
  <ds:schemaRefs>
    <ds:schemaRef ds:uri="ESRI.ArcGIS.Mapping.OfficeIntegration.PowerPointInfo"/>
  </ds:schemaRefs>
</ds:datastoreItem>
</file>

<file path=customXml/itemProps33.xml><?xml version="1.0" encoding="utf-8"?>
<ds:datastoreItem xmlns:ds="http://schemas.openxmlformats.org/officeDocument/2006/customXml" ds:itemID="{02798311-1AB3-4D4C-8B72-36D42F40195E}">
  <ds:schemaRefs>
    <ds:schemaRef ds:uri="ESRI.ArcGIS.Mapping.OfficeIntegration.PowerPointInfo"/>
  </ds:schemaRefs>
</ds:datastoreItem>
</file>

<file path=customXml/itemProps34.xml><?xml version="1.0" encoding="utf-8"?>
<ds:datastoreItem xmlns:ds="http://schemas.openxmlformats.org/officeDocument/2006/customXml" ds:itemID="{F181AF4B-B7D7-4944-BC4F-5DC93D90100D}">
  <ds:schemaRefs>
    <ds:schemaRef ds:uri="ESRI.ArcGIS.Mapping.OfficeIntegration.PowerPointInfo"/>
  </ds:schemaRefs>
</ds:datastoreItem>
</file>

<file path=customXml/itemProps35.xml><?xml version="1.0" encoding="utf-8"?>
<ds:datastoreItem xmlns:ds="http://schemas.openxmlformats.org/officeDocument/2006/customXml" ds:itemID="{71F279A6-7F5D-455B-AFF8-1C7BE9B75A16}">
  <ds:schemaRefs>
    <ds:schemaRef ds:uri="ESRI.ArcGIS.Mapping.OfficeIntegration.PowerPointInfo"/>
  </ds:schemaRefs>
</ds:datastoreItem>
</file>

<file path=customXml/itemProps36.xml><?xml version="1.0" encoding="utf-8"?>
<ds:datastoreItem xmlns:ds="http://schemas.openxmlformats.org/officeDocument/2006/customXml" ds:itemID="{8E1CE4A0-FBB4-478C-89E9-2CE9D5AC70C4}">
  <ds:schemaRefs>
    <ds:schemaRef ds:uri="ESRI.ArcGIS.Mapping.OfficeIntegration.PowerPointInfo"/>
  </ds:schemaRefs>
</ds:datastoreItem>
</file>

<file path=customXml/itemProps37.xml><?xml version="1.0" encoding="utf-8"?>
<ds:datastoreItem xmlns:ds="http://schemas.openxmlformats.org/officeDocument/2006/customXml" ds:itemID="{6997752E-0FE7-4ADE-B1EB-D389A5C35D6B}">
  <ds:schemaRefs>
    <ds:schemaRef ds:uri="ESRI.ArcGIS.Mapping.OfficeIntegration.PowerPointInfo"/>
  </ds:schemaRefs>
</ds:datastoreItem>
</file>

<file path=customXml/itemProps38.xml><?xml version="1.0" encoding="utf-8"?>
<ds:datastoreItem xmlns:ds="http://schemas.openxmlformats.org/officeDocument/2006/customXml" ds:itemID="{66BD5E35-2D18-405C-8AFF-448C013DACC1}">
  <ds:schemaRefs>
    <ds:schemaRef ds:uri="ESRI.ArcGIS.Mapping.OfficeIntegration.PowerPointInfo"/>
  </ds:schemaRefs>
</ds:datastoreItem>
</file>

<file path=customXml/itemProps39.xml><?xml version="1.0" encoding="utf-8"?>
<ds:datastoreItem xmlns:ds="http://schemas.openxmlformats.org/officeDocument/2006/customXml" ds:itemID="{97F07C96-9A2F-496B-8102-FB5DDD66BB44}">
  <ds:schemaRefs>
    <ds:schemaRef ds:uri="ESRI.ArcGIS.Mapping.OfficeIntegration.PowerPointInfo"/>
  </ds:schemaRefs>
</ds:datastoreItem>
</file>

<file path=customXml/itemProps4.xml><?xml version="1.0" encoding="utf-8"?>
<ds:datastoreItem xmlns:ds="http://schemas.openxmlformats.org/officeDocument/2006/customXml" ds:itemID="{32BA4CAE-9BAB-4D56-AF75-7CA767E45A8C}">
  <ds:schemaRefs>
    <ds:schemaRef ds:uri="ESRI.ArcGIS.Mapping.OfficeIntegration.PowerPointInfo"/>
  </ds:schemaRefs>
</ds:datastoreItem>
</file>

<file path=customXml/itemProps40.xml><?xml version="1.0" encoding="utf-8"?>
<ds:datastoreItem xmlns:ds="http://schemas.openxmlformats.org/officeDocument/2006/customXml" ds:itemID="{F1F07FA2-1722-45D7-BF05-822AE80FD290}">
  <ds:schemaRefs>
    <ds:schemaRef ds:uri="ESRI.ArcGIS.Mapping.OfficeIntegration.PowerPointInfo"/>
  </ds:schemaRefs>
</ds:datastoreItem>
</file>

<file path=customXml/itemProps41.xml><?xml version="1.0" encoding="utf-8"?>
<ds:datastoreItem xmlns:ds="http://schemas.openxmlformats.org/officeDocument/2006/customXml" ds:itemID="{54A0CE34-52A1-4D98-BED4-77E2413A4301}">
  <ds:schemaRefs>
    <ds:schemaRef ds:uri="ESRI.ArcGIS.Mapping.OfficeIntegration.PowerPointInfo"/>
  </ds:schemaRefs>
</ds:datastoreItem>
</file>

<file path=customXml/itemProps42.xml><?xml version="1.0" encoding="utf-8"?>
<ds:datastoreItem xmlns:ds="http://schemas.openxmlformats.org/officeDocument/2006/customXml" ds:itemID="{F77EAF18-02CE-4AA6-B599-D0756CDAFD33}">
  <ds:schemaRefs>
    <ds:schemaRef ds:uri="ESRI.ArcGIS.Mapping.OfficeIntegration.PowerPointInfo"/>
  </ds:schemaRefs>
</ds:datastoreItem>
</file>

<file path=customXml/itemProps43.xml><?xml version="1.0" encoding="utf-8"?>
<ds:datastoreItem xmlns:ds="http://schemas.openxmlformats.org/officeDocument/2006/customXml" ds:itemID="{4E822632-1C8C-440C-9759-F53E4F0899F9}">
  <ds:schemaRefs>
    <ds:schemaRef ds:uri="ESRI.ArcGIS.Mapping.OfficeIntegration.PowerPointInfo"/>
  </ds:schemaRefs>
</ds:datastoreItem>
</file>

<file path=customXml/itemProps44.xml><?xml version="1.0" encoding="utf-8"?>
<ds:datastoreItem xmlns:ds="http://schemas.openxmlformats.org/officeDocument/2006/customXml" ds:itemID="{401965DD-8EBF-4B8E-ABFA-076C8DD7B53F}">
  <ds:schemaRefs>
    <ds:schemaRef ds:uri="ESRI.ArcGIS.Mapping.OfficeIntegration.PowerPointInfo"/>
  </ds:schemaRefs>
</ds:datastoreItem>
</file>

<file path=customXml/itemProps45.xml><?xml version="1.0" encoding="utf-8"?>
<ds:datastoreItem xmlns:ds="http://schemas.openxmlformats.org/officeDocument/2006/customXml" ds:itemID="{67A1F831-3147-497D-8C67-5E7ECFE258C1}">
  <ds:schemaRefs>
    <ds:schemaRef ds:uri="ESRI.ArcGIS.Mapping.OfficeIntegration.PowerPointInfo"/>
  </ds:schemaRefs>
</ds:datastoreItem>
</file>

<file path=customXml/itemProps46.xml><?xml version="1.0" encoding="utf-8"?>
<ds:datastoreItem xmlns:ds="http://schemas.openxmlformats.org/officeDocument/2006/customXml" ds:itemID="{A0737423-BDD0-491C-BC85-7441DC44B573}">
  <ds:schemaRefs>
    <ds:schemaRef ds:uri="ESRI.ArcGIS.Mapping.OfficeIntegration.PowerPointInfo"/>
  </ds:schemaRefs>
</ds:datastoreItem>
</file>

<file path=customXml/itemProps47.xml><?xml version="1.0" encoding="utf-8"?>
<ds:datastoreItem xmlns:ds="http://schemas.openxmlformats.org/officeDocument/2006/customXml" ds:itemID="{A4460255-9673-416D-8B92-2886CD8CAF9D}">
  <ds:schemaRefs>
    <ds:schemaRef ds:uri="ESRI.ArcGIS.Mapping.OfficeIntegration.PowerPointInfo"/>
  </ds:schemaRefs>
</ds:datastoreItem>
</file>

<file path=customXml/itemProps48.xml><?xml version="1.0" encoding="utf-8"?>
<ds:datastoreItem xmlns:ds="http://schemas.openxmlformats.org/officeDocument/2006/customXml" ds:itemID="{13F448A2-6BA6-4DEE-B302-3462F515E15D}">
  <ds:schemaRefs>
    <ds:schemaRef ds:uri="ESRI.ArcGIS.Mapping.OfficeIntegration.PowerPointInfo"/>
  </ds:schemaRefs>
</ds:datastoreItem>
</file>

<file path=customXml/itemProps49.xml><?xml version="1.0" encoding="utf-8"?>
<ds:datastoreItem xmlns:ds="http://schemas.openxmlformats.org/officeDocument/2006/customXml" ds:itemID="{E26EBDF4-8A13-4BCF-89A2-6A442A09771A}">
  <ds:schemaRefs>
    <ds:schemaRef ds:uri="ESRI.ArcGIS.Mapping.OfficeIntegration.PowerPointInfo"/>
  </ds:schemaRefs>
</ds:datastoreItem>
</file>

<file path=customXml/itemProps5.xml><?xml version="1.0" encoding="utf-8"?>
<ds:datastoreItem xmlns:ds="http://schemas.openxmlformats.org/officeDocument/2006/customXml" ds:itemID="{6D1353DB-0831-40A9-9C7F-AC12B62708C4}">
  <ds:schemaRefs>
    <ds:schemaRef ds:uri="ESRI.ArcGIS.Mapping.OfficeIntegration.PowerPointInfo"/>
  </ds:schemaRefs>
</ds:datastoreItem>
</file>

<file path=customXml/itemProps50.xml><?xml version="1.0" encoding="utf-8"?>
<ds:datastoreItem xmlns:ds="http://schemas.openxmlformats.org/officeDocument/2006/customXml" ds:itemID="{3767BDFB-54B5-4B38-BF8F-B4584EA3C104}">
  <ds:schemaRefs>
    <ds:schemaRef ds:uri="ESRI.ArcGIS.Mapping.OfficeIntegration.PowerPointInfo"/>
  </ds:schemaRefs>
</ds:datastoreItem>
</file>

<file path=customXml/itemProps51.xml><?xml version="1.0" encoding="utf-8"?>
<ds:datastoreItem xmlns:ds="http://schemas.openxmlformats.org/officeDocument/2006/customXml" ds:itemID="{C70CA23A-1579-4D5D-89E8-4C04F1A1B7AD}">
  <ds:schemaRefs>
    <ds:schemaRef ds:uri="ESRI.ArcGIS.Mapping.OfficeIntegration.PowerPointInfo"/>
  </ds:schemaRefs>
</ds:datastoreItem>
</file>

<file path=customXml/itemProps52.xml><?xml version="1.0" encoding="utf-8"?>
<ds:datastoreItem xmlns:ds="http://schemas.openxmlformats.org/officeDocument/2006/customXml" ds:itemID="{53A60401-1C32-424C-A7FE-77BB00BD6D45}">
  <ds:schemaRefs>
    <ds:schemaRef ds:uri="ESRI.ArcGIS.Mapping.OfficeIntegration.PowerPointInfo"/>
  </ds:schemaRefs>
</ds:datastoreItem>
</file>

<file path=customXml/itemProps53.xml><?xml version="1.0" encoding="utf-8"?>
<ds:datastoreItem xmlns:ds="http://schemas.openxmlformats.org/officeDocument/2006/customXml" ds:itemID="{00729A49-8245-4A23-A9AC-247F9491BDC6}">
  <ds:schemaRefs>
    <ds:schemaRef ds:uri="ESRI.ArcGIS.Mapping.OfficeIntegration.PowerPointInfo"/>
  </ds:schemaRefs>
</ds:datastoreItem>
</file>

<file path=customXml/itemProps54.xml><?xml version="1.0" encoding="utf-8"?>
<ds:datastoreItem xmlns:ds="http://schemas.openxmlformats.org/officeDocument/2006/customXml" ds:itemID="{C65E26DA-825E-494B-B140-837C0CFD62D8}">
  <ds:schemaRefs>
    <ds:schemaRef ds:uri="ESRI.ArcGIS.Mapping.OfficeIntegration.PowerPointInfo"/>
  </ds:schemaRefs>
</ds:datastoreItem>
</file>

<file path=customXml/itemProps6.xml><?xml version="1.0" encoding="utf-8"?>
<ds:datastoreItem xmlns:ds="http://schemas.openxmlformats.org/officeDocument/2006/customXml" ds:itemID="{776891B5-3352-43B3-A057-C99B0DCFECC4}">
  <ds:schemaRefs>
    <ds:schemaRef ds:uri="ESRI.ArcGIS.Mapping.OfficeIntegration.PowerPointInfo"/>
  </ds:schemaRefs>
</ds:datastoreItem>
</file>

<file path=customXml/itemProps7.xml><?xml version="1.0" encoding="utf-8"?>
<ds:datastoreItem xmlns:ds="http://schemas.openxmlformats.org/officeDocument/2006/customXml" ds:itemID="{B0A2732A-612A-4306-9D59-754CCED4B6DA}">
  <ds:schemaRefs>
    <ds:schemaRef ds:uri="ESRI.ArcGIS.Mapping.OfficeIntegration.PowerPointInfo"/>
  </ds:schemaRefs>
</ds:datastoreItem>
</file>

<file path=customXml/itemProps8.xml><?xml version="1.0" encoding="utf-8"?>
<ds:datastoreItem xmlns:ds="http://schemas.openxmlformats.org/officeDocument/2006/customXml" ds:itemID="{E07E98F7-3A5D-4367-BCF8-AD2EBE45FB05}">
  <ds:schemaRefs>
    <ds:schemaRef ds:uri="ESRI.ArcGIS.Mapping.OfficeIntegration.PowerPointInfo"/>
  </ds:schemaRefs>
</ds:datastoreItem>
</file>

<file path=customXml/itemProps9.xml><?xml version="1.0" encoding="utf-8"?>
<ds:datastoreItem xmlns:ds="http://schemas.openxmlformats.org/officeDocument/2006/customXml" ds:itemID="{BF255867-3BC5-475C-8952-BCC8D03C20E0}">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7980</TotalTime>
  <Words>4469</Words>
  <Application>Microsoft Office PowerPoint</Application>
  <PresentationFormat>Custom</PresentationFormat>
  <Paragraphs>368</Paragraphs>
  <Slides>149</Slides>
  <Notes>149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149</vt:i4>
      </vt:variant>
    </vt:vector>
  </HeadingPairs>
  <TitlesOfParts>
    <vt:vector size="156" baseType="lpstr">
      <vt:lpstr>Arial</vt:lpstr>
      <vt:lpstr>Calibri</vt:lpstr>
      <vt:lpstr>Calibri Light</vt:lpstr>
      <vt:lpstr>Comic Sans MS</vt:lpstr>
      <vt:lpstr>Freestyle Script</vt:lpstr>
      <vt:lpstr>Old English Text MT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Mason, Steve</dc:creator>
  <cp:lastModifiedBy>Stephen Mason</cp:lastModifiedBy>
  <cp:revision>354</cp:revision>
  <cp:lastPrinted>2021-01-10T17:02:53Z</cp:lastPrinted>
  <dcterms:created xsi:type="dcterms:W3CDTF">2015-02-01T01:58:51Z</dcterms:created>
  <dcterms:modified xsi:type="dcterms:W3CDTF">2023-05-03T23:55:48Z</dcterms:modified>
</cp:coreProperties>
</file>