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55"/>
  </p:sldMasterIdLst>
  <p:notesMasterIdLst>
    <p:notesMasterId r:id="rId105"/>
  </p:notesMasterIdLst>
  <p:sldIdLst>
    <p:sldId id="417" r:id="rId56"/>
    <p:sldId id="424" r:id="rId57"/>
    <p:sldId id="481" r:id="rId58"/>
    <p:sldId id="425" r:id="rId59"/>
    <p:sldId id="426" r:id="rId60"/>
    <p:sldId id="427" r:id="rId61"/>
    <p:sldId id="428" r:id="rId62"/>
    <p:sldId id="429" r:id="rId63"/>
    <p:sldId id="430" r:id="rId64"/>
    <p:sldId id="431" r:id="rId65"/>
    <p:sldId id="432" r:id="rId66"/>
    <p:sldId id="433" r:id="rId67"/>
    <p:sldId id="434" r:id="rId68"/>
    <p:sldId id="435" r:id="rId69"/>
    <p:sldId id="436" r:id="rId70"/>
    <p:sldId id="437" r:id="rId71"/>
    <p:sldId id="438" r:id="rId72"/>
    <p:sldId id="439" r:id="rId73"/>
    <p:sldId id="440" r:id="rId74"/>
    <p:sldId id="441" r:id="rId75"/>
    <p:sldId id="442" r:id="rId76"/>
    <p:sldId id="443" r:id="rId77"/>
    <p:sldId id="445" r:id="rId78"/>
    <p:sldId id="446" r:id="rId79"/>
    <p:sldId id="447" r:id="rId80"/>
    <p:sldId id="448" r:id="rId81"/>
    <p:sldId id="450" r:id="rId82"/>
    <p:sldId id="451" r:id="rId83"/>
    <p:sldId id="452" r:id="rId84"/>
    <p:sldId id="453" r:id="rId85"/>
    <p:sldId id="454" r:id="rId86"/>
    <p:sldId id="455" r:id="rId87"/>
    <p:sldId id="456" r:id="rId88"/>
    <p:sldId id="457" r:id="rId89"/>
    <p:sldId id="458" r:id="rId90"/>
    <p:sldId id="459" r:id="rId91"/>
    <p:sldId id="460" r:id="rId92"/>
    <p:sldId id="461" r:id="rId93"/>
    <p:sldId id="462" r:id="rId94"/>
    <p:sldId id="463" r:id="rId95"/>
    <p:sldId id="466" r:id="rId96"/>
    <p:sldId id="465" r:id="rId97"/>
    <p:sldId id="468" r:id="rId98"/>
    <p:sldId id="470" r:id="rId99"/>
    <p:sldId id="471" r:id="rId100"/>
    <p:sldId id="472" r:id="rId101"/>
    <p:sldId id="473" r:id="rId102"/>
    <p:sldId id="479" r:id="rId103"/>
    <p:sldId id="480" r:id="rId104"/>
  </p:sldIdLst>
  <p:sldSz cx="7315200" cy="5486400" type="B5JIS"/>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43" autoAdjust="0"/>
    <p:restoredTop sz="94660"/>
  </p:normalViewPr>
  <p:slideViewPr>
    <p:cSldViewPr snapToGrid="0">
      <p:cViewPr varScale="1">
        <p:scale>
          <a:sx n="92" d="100"/>
          <a:sy n="92" d="100"/>
        </p:scale>
        <p:origin x="1723"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slide" Target="slides/slide8.xml"/><Relationship Id="rId68" Type="http://schemas.openxmlformats.org/officeDocument/2006/relationships/slide" Target="slides/slide13.xml"/><Relationship Id="rId84" Type="http://schemas.openxmlformats.org/officeDocument/2006/relationships/slide" Target="slides/slide29.xml"/><Relationship Id="rId89" Type="http://schemas.openxmlformats.org/officeDocument/2006/relationships/slide" Target="slides/slide34.xml"/><Relationship Id="rId16" Type="http://schemas.openxmlformats.org/officeDocument/2006/relationships/customXml" Target="../customXml/item16.xml"/><Relationship Id="rId107" Type="http://schemas.openxmlformats.org/officeDocument/2006/relationships/viewProps" Target="viewProps.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slide" Target="slides/slide3.xml"/><Relationship Id="rId74" Type="http://schemas.openxmlformats.org/officeDocument/2006/relationships/slide" Target="slides/slide19.xml"/><Relationship Id="rId79" Type="http://schemas.openxmlformats.org/officeDocument/2006/relationships/slide" Target="slides/slide24.xml"/><Relationship Id="rId102" Type="http://schemas.openxmlformats.org/officeDocument/2006/relationships/slide" Target="slides/slide47.xml"/><Relationship Id="rId5" Type="http://schemas.openxmlformats.org/officeDocument/2006/relationships/customXml" Target="../customXml/item5.xml"/><Relationship Id="rId90" Type="http://schemas.openxmlformats.org/officeDocument/2006/relationships/slide" Target="slides/slide35.xml"/><Relationship Id="rId95" Type="http://schemas.openxmlformats.org/officeDocument/2006/relationships/slide" Target="slides/slide40.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slide" Target="slides/slide9.xml"/><Relationship Id="rId69" Type="http://schemas.openxmlformats.org/officeDocument/2006/relationships/slide" Target="slides/slide14.xml"/><Relationship Id="rId80" Type="http://schemas.openxmlformats.org/officeDocument/2006/relationships/slide" Target="slides/slide25.xml"/><Relationship Id="rId85" Type="http://schemas.openxmlformats.org/officeDocument/2006/relationships/slide" Target="slides/slide30.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slide" Target="slides/slide4.xml"/><Relationship Id="rId103" Type="http://schemas.openxmlformats.org/officeDocument/2006/relationships/slide" Target="slides/slide48.xml"/><Relationship Id="rId108" Type="http://schemas.openxmlformats.org/officeDocument/2006/relationships/theme" Target="theme/theme1.xml"/><Relationship Id="rId54" Type="http://schemas.openxmlformats.org/officeDocument/2006/relationships/customXml" Target="../customXml/item54.xml"/><Relationship Id="rId70" Type="http://schemas.openxmlformats.org/officeDocument/2006/relationships/slide" Target="slides/slide15.xml"/><Relationship Id="rId75" Type="http://schemas.openxmlformats.org/officeDocument/2006/relationships/slide" Target="slides/slide20.xml"/><Relationship Id="rId91" Type="http://schemas.openxmlformats.org/officeDocument/2006/relationships/slide" Target="slides/slide36.xml"/><Relationship Id="rId96" Type="http://schemas.openxmlformats.org/officeDocument/2006/relationships/slide" Target="slides/slide4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slide" Target="slides/slide2.xml"/><Relationship Id="rId106" Type="http://schemas.openxmlformats.org/officeDocument/2006/relationships/presProps" Target="presProps.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slide" Target="slides/slide5.xml"/><Relationship Id="rId65" Type="http://schemas.openxmlformats.org/officeDocument/2006/relationships/slide" Target="slides/slide10.xml"/><Relationship Id="rId73" Type="http://schemas.openxmlformats.org/officeDocument/2006/relationships/slide" Target="slides/slide18.xml"/><Relationship Id="rId78" Type="http://schemas.openxmlformats.org/officeDocument/2006/relationships/slide" Target="slides/slide23.xml"/><Relationship Id="rId81" Type="http://schemas.openxmlformats.org/officeDocument/2006/relationships/slide" Target="slides/slide26.xml"/><Relationship Id="rId86" Type="http://schemas.openxmlformats.org/officeDocument/2006/relationships/slide" Target="slides/slide31.xml"/><Relationship Id="rId94" Type="http://schemas.openxmlformats.org/officeDocument/2006/relationships/slide" Target="slides/slide39.xml"/><Relationship Id="rId99" Type="http://schemas.openxmlformats.org/officeDocument/2006/relationships/slide" Target="slides/slide44.xml"/><Relationship Id="rId101" Type="http://schemas.openxmlformats.org/officeDocument/2006/relationships/slide" Target="slides/slide46.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tableStyles" Target="tableStyles.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slideMaster" Target="slideMasters/slideMaster1.xml"/><Relationship Id="rId76" Type="http://schemas.openxmlformats.org/officeDocument/2006/relationships/slide" Target="slides/slide21.xml"/><Relationship Id="rId97" Type="http://schemas.openxmlformats.org/officeDocument/2006/relationships/slide" Target="slides/slide42.xml"/><Relationship Id="rId104" Type="http://schemas.openxmlformats.org/officeDocument/2006/relationships/slide" Target="slides/slide49.xml"/><Relationship Id="rId7" Type="http://schemas.openxmlformats.org/officeDocument/2006/relationships/customXml" Target="../customXml/item7.xml"/><Relationship Id="rId71" Type="http://schemas.openxmlformats.org/officeDocument/2006/relationships/slide" Target="slides/slide16.xml"/><Relationship Id="rId92" Type="http://schemas.openxmlformats.org/officeDocument/2006/relationships/slide" Target="slides/slide37.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slide" Target="slides/slide11.xml"/><Relationship Id="rId87" Type="http://schemas.openxmlformats.org/officeDocument/2006/relationships/slide" Target="slides/slide32.xml"/><Relationship Id="rId61" Type="http://schemas.openxmlformats.org/officeDocument/2006/relationships/slide" Target="slides/slide6.xml"/><Relationship Id="rId82" Type="http://schemas.openxmlformats.org/officeDocument/2006/relationships/slide" Target="slides/slide27.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slide" Target="slides/slide1.xml"/><Relationship Id="rId77" Type="http://schemas.openxmlformats.org/officeDocument/2006/relationships/slide" Target="slides/slide22.xml"/><Relationship Id="rId100" Type="http://schemas.openxmlformats.org/officeDocument/2006/relationships/slide" Target="slides/slide45.xml"/><Relationship Id="rId105" Type="http://schemas.openxmlformats.org/officeDocument/2006/relationships/notesMaster" Target="notesMasters/notesMaster1.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17.xml"/><Relationship Id="rId93" Type="http://schemas.openxmlformats.org/officeDocument/2006/relationships/slide" Target="slides/slide38.xml"/><Relationship Id="rId98" Type="http://schemas.openxmlformats.org/officeDocument/2006/relationships/slide" Target="slides/slide43.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slide" Target="slides/slide12.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slide" Target="slides/slide7.xml"/><Relationship Id="rId83" Type="http://schemas.openxmlformats.org/officeDocument/2006/relationships/slide" Target="slides/slide28.xml"/><Relationship Id="rId8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F714C40A-CE19-41D8-952E-9F640F0ECD22}" type="datetimeFigureOut">
              <a:rPr lang="en-US" smtClean="0"/>
              <a:t>5/3/2023</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9E12B4A3-4578-441E-BB26-1A996189A45A}" type="slidenum">
              <a:rPr lang="en-US" smtClean="0"/>
              <a:t>‹#›</a:t>
            </a:fld>
            <a:endParaRPr lang="en-US"/>
          </a:p>
        </p:txBody>
      </p:sp>
    </p:spTree>
    <p:extLst>
      <p:ext uri="{BB962C8B-B14F-4D97-AF65-F5344CB8AC3E}">
        <p14:creationId xmlns:p14="http://schemas.microsoft.com/office/powerpoint/2010/main" val="2504184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1</a:t>
            </a:fld>
            <a:endParaRPr lang="en-US" dirty="0"/>
          </a:p>
        </p:txBody>
      </p:sp>
    </p:spTree>
    <p:extLst>
      <p:ext uri="{BB962C8B-B14F-4D97-AF65-F5344CB8AC3E}">
        <p14:creationId xmlns:p14="http://schemas.microsoft.com/office/powerpoint/2010/main" val="2989919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10</a:t>
            </a:fld>
            <a:endParaRPr lang="en-US" dirty="0"/>
          </a:p>
        </p:txBody>
      </p:sp>
    </p:spTree>
    <p:extLst>
      <p:ext uri="{BB962C8B-B14F-4D97-AF65-F5344CB8AC3E}">
        <p14:creationId xmlns:p14="http://schemas.microsoft.com/office/powerpoint/2010/main" val="1005575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11</a:t>
            </a:fld>
            <a:endParaRPr lang="en-US" dirty="0"/>
          </a:p>
        </p:txBody>
      </p:sp>
    </p:spTree>
    <p:extLst>
      <p:ext uri="{BB962C8B-B14F-4D97-AF65-F5344CB8AC3E}">
        <p14:creationId xmlns:p14="http://schemas.microsoft.com/office/powerpoint/2010/main" val="2419502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12</a:t>
            </a:fld>
            <a:endParaRPr lang="en-US" dirty="0"/>
          </a:p>
        </p:txBody>
      </p:sp>
    </p:spTree>
    <p:extLst>
      <p:ext uri="{BB962C8B-B14F-4D97-AF65-F5344CB8AC3E}">
        <p14:creationId xmlns:p14="http://schemas.microsoft.com/office/powerpoint/2010/main" val="4125492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13</a:t>
            </a:fld>
            <a:endParaRPr lang="en-US" dirty="0"/>
          </a:p>
        </p:txBody>
      </p:sp>
    </p:spTree>
    <p:extLst>
      <p:ext uri="{BB962C8B-B14F-4D97-AF65-F5344CB8AC3E}">
        <p14:creationId xmlns:p14="http://schemas.microsoft.com/office/powerpoint/2010/main" val="2385687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14</a:t>
            </a:fld>
            <a:endParaRPr lang="en-US" dirty="0"/>
          </a:p>
        </p:txBody>
      </p:sp>
    </p:spTree>
    <p:extLst>
      <p:ext uri="{BB962C8B-B14F-4D97-AF65-F5344CB8AC3E}">
        <p14:creationId xmlns:p14="http://schemas.microsoft.com/office/powerpoint/2010/main" val="933609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15</a:t>
            </a:fld>
            <a:endParaRPr lang="en-US" dirty="0"/>
          </a:p>
        </p:txBody>
      </p:sp>
    </p:spTree>
    <p:extLst>
      <p:ext uri="{BB962C8B-B14F-4D97-AF65-F5344CB8AC3E}">
        <p14:creationId xmlns:p14="http://schemas.microsoft.com/office/powerpoint/2010/main" val="3821854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16</a:t>
            </a:fld>
            <a:endParaRPr lang="en-US" dirty="0"/>
          </a:p>
        </p:txBody>
      </p:sp>
    </p:spTree>
    <p:extLst>
      <p:ext uri="{BB962C8B-B14F-4D97-AF65-F5344CB8AC3E}">
        <p14:creationId xmlns:p14="http://schemas.microsoft.com/office/powerpoint/2010/main" val="2313998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17</a:t>
            </a:fld>
            <a:endParaRPr lang="en-US" dirty="0"/>
          </a:p>
        </p:txBody>
      </p:sp>
    </p:spTree>
    <p:extLst>
      <p:ext uri="{BB962C8B-B14F-4D97-AF65-F5344CB8AC3E}">
        <p14:creationId xmlns:p14="http://schemas.microsoft.com/office/powerpoint/2010/main" val="26357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18</a:t>
            </a:fld>
            <a:endParaRPr lang="en-US" dirty="0"/>
          </a:p>
        </p:txBody>
      </p:sp>
    </p:spTree>
    <p:extLst>
      <p:ext uri="{BB962C8B-B14F-4D97-AF65-F5344CB8AC3E}">
        <p14:creationId xmlns:p14="http://schemas.microsoft.com/office/powerpoint/2010/main" val="3180478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19</a:t>
            </a:fld>
            <a:endParaRPr lang="en-US" dirty="0"/>
          </a:p>
        </p:txBody>
      </p:sp>
    </p:spTree>
    <p:extLst>
      <p:ext uri="{BB962C8B-B14F-4D97-AF65-F5344CB8AC3E}">
        <p14:creationId xmlns:p14="http://schemas.microsoft.com/office/powerpoint/2010/main" val="3993735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2</a:t>
            </a:fld>
            <a:endParaRPr lang="en-US" dirty="0"/>
          </a:p>
        </p:txBody>
      </p:sp>
    </p:spTree>
    <p:extLst>
      <p:ext uri="{BB962C8B-B14F-4D97-AF65-F5344CB8AC3E}">
        <p14:creationId xmlns:p14="http://schemas.microsoft.com/office/powerpoint/2010/main" val="11997557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20</a:t>
            </a:fld>
            <a:endParaRPr lang="en-US" dirty="0"/>
          </a:p>
        </p:txBody>
      </p:sp>
    </p:spTree>
    <p:extLst>
      <p:ext uri="{BB962C8B-B14F-4D97-AF65-F5344CB8AC3E}">
        <p14:creationId xmlns:p14="http://schemas.microsoft.com/office/powerpoint/2010/main" val="3614783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21</a:t>
            </a:fld>
            <a:endParaRPr lang="en-US" dirty="0"/>
          </a:p>
        </p:txBody>
      </p:sp>
    </p:spTree>
    <p:extLst>
      <p:ext uri="{BB962C8B-B14F-4D97-AF65-F5344CB8AC3E}">
        <p14:creationId xmlns:p14="http://schemas.microsoft.com/office/powerpoint/2010/main" val="25621342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22</a:t>
            </a:fld>
            <a:endParaRPr lang="en-US" dirty="0"/>
          </a:p>
        </p:txBody>
      </p:sp>
    </p:spTree>
    <p:extLst>
      <p:ext uri="{BB962C8B-B14F-4D97-AF65-F5344CB8AC3E}">
        <p14:creationId xmlns:p14="http://schemas.microsoft.com/office/powerpoint/2010/main" val="3304075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23</a:t>
            </a:fld>
            <a:endParaRPr lang="en-US" dirty="0"/>
          </a:p>
        </p:txBody>
      </p:sp>
    </p:spTree>
    <p:extLst>
      <p:ext uri="{BB962C8B-B14F-4D97-AF65-F5344CB8AC3E}">
        <p14:creationId xmlns:p14="http://schemas.microsoft.com/office/powerpoint/2010/main" val="3891105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24</a:t>
            </a:fld>
            <a:endParaRPr lang="en-US" dirty="0"/>
          </a:p>
        </p:txBody>
      </p:sp>
    </p:spTree>
    <p:extLst>
      <p:ext uri="{BB962C8B-B14F-4D97-AF65-F5344CB8AC3E}">
        <p14:creationId xmlns:p14="http://schemas.microsoft.com/office/powerpoint/2010/main" val="1558251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25</a:t>
            </a:fld>
            <a:endParaRPr lang="en-US" dirty="0"/>
          </a:p>
        </p:txBody>
      </p:sp>
    </p:spTree>
    <p:extLst>
      <p:ext uri="{BB962C8B-B14F-4D97-AF65-F5344CB8AC3E}">
        <p14:creationId xmlns:p14="http://schemas.microsoft.com/office/powerpoint/2010/main" val="39735585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26</a:t>
            </a:fld>
            <a:endParaRPr lang="en-US" dirty="0"/>
          </a:p>
        </p:txBody>
      </p:sp>
    </p:spTree>
    <p:extLst>
      <p:ext uri="{BB962C8B-B14F-4D97-AF65-F5344CB8AC3E}">
        <p14:creationId xmlns:p14="http://schemas.microsoft.com/office/powerpoint/2010/main" val="2691322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27</a:t>
            </a:fld>
            <a:endParaRPr lang="en-US" dirty="0"/>
          </a:p>
        </p:txBody>
      </p:sp>
    </p:spTree>
    <p:extLst>
      <p:ext uri="{BB962C8B-B14F-4D97-AF65-F5344CB8AC3E}">
        <p14:creationId xmlns:p14="http://schemas.microsoft.com/office/powerpoint/2010/main" val="42287385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28</a:t>
            </a:fld>
            <a:endParaRPr lang="en-US" dirty="0"/>
          </a:p>
        </p:txBody>
      </p:sp>
    </p:spTree>
    <p:extLst>
      <p:ext uri="{BB962C8B-B14F-4D97-AF65-F5344CB8AC3E}">
        <p14:creationId xmlns:p14="http://schemas.microsoft.com/office/powerpoint/2010/main" val="12332076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29</a:t>
            </a:fld>
            <a:endParaRPr lang="en-US" dirty="0"/>
          </a:p>
        </p:txBody>
      </p:sp>
    </p:spTree>
    <p:extLst>
      <p:ext uri="{BB962C8B-B14F-4D97-AF65-F5344CB8AC3E}">
        <p14:creationId xmlns:p14="http://schemas.microsoft.com/office/powerpoint/2010/main" val="2259548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3</a:t>
            </a:fld>
            <a:endParaRPr lang="en-US" dirty="0"/>
          </a:p>
        </p:txBody>
      </p:sp>
    </p:spTree>
    <p:extLst>
      <p:ext uri="{BB962C8B-B14F-4D97-AF65-F5344CB8AC3E}">
        <p14:creationId xmlns:p14="http://schemas.microsoft.com/office/powerpoint/2010/main" val="27562685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30</a:t>
            </a:fld>
            <a:endParaRPr lang="en-US" dirty="0"/>
          </a:p>
        </p:txBody>
      </p:sp>
    </p:spTree>
    <p:extLst>
      <p:ext uri="{BB962C8B-B14F-4D97-AF65-F5344CB8AC3E}">
        <p14:creationId xmlns:p14="http://schemas.microsoft.com/office/powerpoint/2010/main" val="35785440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31</a:t>
            </a:fld>
            <a:endParaRPr lang="en-US" dirty="0"/>
          </a:p>
        </p:txBody>
      </p:sp>
    </p:spTree>
    <p:extLst>
      <p:ext uri="{BB962C8B-B14F-4D97-AF65-F5344CB8AC3E}">
        <p14:creationId xmlns:p14="http://schemas.microsoft.com/office/powerpoint/2010/main" val="14333235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32</a:t>
            </a:fld>
            <a:endParaRPr lang="en-US" dirty="0"/>
          </a:p>
        </p:txBody>
      </p:sp>
    </p:spTree>
    <p:extLst>
      <p:ext uri="{BB962C8B-B14F-4D97-AF65-F5344CB8AC3E}">
        <p14:creationId xmlns:p14="http://schemas.microsoft.com/office/powerpoint/2010/main" val="2038496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33</a:t>
            </a:fld>
            <a:endParaRPr lang="en-US" dirty="0"/>
          </a:p>
        </p:txBody>
      </p:sp>
    </p:spTree>
    <p:extLst>
      <p:ext uri="{BB962C8B-B14F-4D97-AF65-F5344CB8AC3E}">
        <p14:creationId xmlns:p14="http://schemas.microsoft.com/office/powerpoint/2010/main" val="17500688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34</a:t>
            </a:fld>
            <a:endParaRPr lang="en-US" dirty="0"/>
          </a:p>
        </p:txBody>
      </p:sp>
    </p:spTree>
    <p:extLst>
      <p:ext uri="{BB962C8B-B14F-4D97-AF65-F5344CB8AC3E}">
        <p14:creationId xmlns:p14="http://schemas.microsoft.com/office/powerpoint/2010/main" val="12015948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35</a:t>
            </a:fld>
            <a:endParaRPr lang="en-US" dirty="0"/>
          </a:p>
        </p:txBody>
      </p:sp>
    </p:spTree>
    <p:extLst>
      <p:ext uri="{BB962C8B-B14F-4D97-AF65-F5344CB8AC3E}">
        <p14:creationId xmlns:p14="http://schemas.microsoft.com/office/powerpoint/2010/main" val="30476654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36</a:t>
            </a:fld>
            <a:endParaRPr lang="en-US" dirty="0"/>
          </a:p>
        </p:txBody>
      </p:sp>
    </p:spTree>
    <p:extLst>
      <p:ext uri="{BB962C8B-B14F-4D97-AF65-F5344CB8AC3E}">
        <p14:creationId xmlns:p14="http://schemas.microsoft.com/office/powerpoint/2010/main" val="11099952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37</a:t>
            </a:fld>
            <a:endParaRPr lang="en-US" dirty="0"/>
          </a:p>
        </p:txBody>
      </p:sp>
    </p:spTree>
    <p:extLst>
      <p:ext uri="{BB962C8B-B14F-4D97-AF65-F5344CB8AC3E}">
        <p14:creationId xmlns:p14="http://schemas.microsoft.com/office/powerpoint/2010/main" val="24059793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38</a:t>
            </a:fld>
            <a:endParaRPr lang="en-US" dirty="0"/>
          </a:p>
        </p:txBody>
      </p:sp>
    </p:spTree>
    <p:extLst>
      <p:ext uri="{BB962C8B-B14F-4D97-AF65-F5344CB8AC3E}">
        <p14:creationId xmlns:p14="http://schemas.microsoft.com/office/powerpoint/2010/main" val="1276406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39</a:t>
            </a:fld>
            <a:endParaRPr lang="en-US" dirty="0"/>
          </a:p>
        </p:txBody>
      </p:sp>
    </p:spTree>
    <p:extLst>
      <p:ext uri="{BB962C8B-B14F-4D97-AF65-F5344CB8AC3E}">
        <p14:creationId xmlns:p14="http://schemas.microsoft.com/office/powerpoint/2010/main" val="1437004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4</a:t>
            </a:fld>
            <a:endParaRPr lang="en-US" dirty="0"/>
          </a:p>
        </p:txBody>
      </p:sp>
    </p:spTree>
    <p:extLst>
      <p:ext uri="{BB962C8B-B14F-4D97-AF65-F5344CB8AC3E}">
        <p14:creationId xmlns:p14="http://schemas.microsoft.com/office/powerpoint/2010/main" val="15211333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40</a:t>
            </a:fld>
            <a:endParaRPr lang="en-US" dirty="0"/>
          </a:p>
        </p:txBody>
      </p:sp>
    </p:spTree>
    <p:extLst>
      <p:ext uri="{BB962C8B-B14F-4D97-AF65-F5344CB8AC3E}">
        <p14:creationId xmlns:p14="http://schemas.microsoft.com/office/powerpoint/2010/main" val="25369927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41</a:t>
            </a:fld>
            <a:endParaRPr lang="en-US" dirty="0"/>
          </a:p>
        </p:txBody>
      </p:sp>
    </p:spTree>
    <p:extLst>
      <p:ext uri="{BB962C8B-B14F-4D97-AF65-F5344CB8AC3E}">
        <p14:creationId xmlns:p14="http://schemas.microsoft.com/office/powerpoint/2010/main" val="25215452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42</a:t>
            </a:fld>
            <a:endParaRPr lang="en-US" dirty="0"/>
          </a:p>
        </p:txBody>
      </p:sp>
    </p:spTree>
    <p:extLst>
      <p:ext uri="{BB962C8B-B14F-4D97-AF65-F5344CB8AC3E}">
        <p14:creationId xmlns:p14="http://schemas.microsoft.com/office/powerpoint/2010/main" val="34807993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43</a:t>
            </a:fld>
            <a:endParaRPr lang="en-US" dirty="0"/>
          </a:p>
        </p:txBody>
      </p:sp>
    </p:spTree>
    <p:extLst>
      <p:ext uri="{BB962C8B-B14F-4D97-AF65-F5344CB8AC3E}">
        <p14:creationId xmlns:p14="http://schemas.microsoft.com/office/powerpoint/2010/main" val="33940678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44</a:t>
            </a:fld>
            <a:endParaRPr lang="en-US" dirty="0"/>
          </a:p>
        </p:txBody>
      </p:sp>
    </p:spTree>
    <p:extLst>
      <p:ext uri="{BB962C8B-B14F-4D97-AF65-F5344CB8AC3E}">
        <p14:creationId xmlns:p14="http://schemas.microsoft.com/office/powerpoint/2010/main" val="2890964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45</a:t>
            </a:fld>
            <a:endParaRPr lang="en-US" dirty="0"/>
          </a:p>
        </p:txBody>
      </p:sp>
    </p:spTree>
    <p:extLst>
      <p:ext uri="{BB962C8B-B14F-4D97-AF65-F5344CB8AC3E}">
        <p14:creationId xmlns:p14="http://schemas.microsoft.com/office/powerpoint/2010/main" val="35424942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46</a:t>
            </a:fld>
            <a:endParaRPr lang="en-US" dirty="0"/>
          </a:p>
        </p:txBody>
      </p:sp>
    </p:spTree>
    <p:extLst>
      <p:ext uri="{BB962C8B-B14F-4D97-AF65-F5344CB8AC3E}">
        <p14:creationId xmlns:p14="http://schemas.microsoft.com/office/powerpoint/2010/main" val="21999798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47</a:t>
            </a:fld>
            <a:endParaRPr lang="en-US" dirty="0"/>
          </a:p>
        </p:txBody>
      </p:sp>
    </p:spTree>
    <p:extLst>
      <p:ext uri="{BB962C8B-B14F-4D97-AF65-F5344CB8AC3E}">
        <p14:creationId xmlns:p14="http://schemas.microsoft.com/office/powerpoint/2010/main" val="38501304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48</a:t>
            </a:fld>
            <a:endParaRPr lang="en-US" dirty="0"/>
          </a:p>
        </p:txBody>
      </p:sp>
    </p:spTree>
    <p:extLst>
      <p:ext uri="{BB962C8B-B14F-4D97-AF65-F5344CB8AC3E}">
        <p14:creationId xmlns:p14="http://schemas.microsoft.com/office/powerpoint/2010/main" val="17693515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49</a:t>
            </a:fld>
            <a:endParaRPr lang="en-US" dirty="0"/>
          </a:p>
        </p:txBody>
      </p:sp>
    </p:spTree>
    <p:extLst>
      <p:ext uri="{BB962C8B-B14F-4D97-AF65-F5344CB8AC3E}">
        <p14:creationId xmlns:p14="http://schemas.microsoft.com/office/powerpoint/2010/main" val="756375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5</a:t>
            </a:fld>
            <a:endParaRPr lang="en-US" dirty="0"/>
          </a:p>
        </p:txBody>
      </p:sp>
    </p:spTree>
    <p:extLst>
      <p:ext uri="{BB962C8B-B14F-4D97-AF65-F5344CB8AC3E}">
        <p14:creationId xmlns:p14="http://schemas.microsoft.com/office/powerpoint/2010/main" val="3116155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6</a:t>
            </a:fld>
            <a:endParaRPr lang="en-US" dirty="0"/>
          </a:p>
        </p:txBody>
      </p:sp>
    </p:spTree>
    <p:extLst>
      <p:ext uri="{BB962C8B-B14F-4D97-AF65-F5344CB8AC3E}">
        <p14:creationId xmlns:p14="http://schemas.microsoft.com/office/powerpoint/2010/main" val="1191109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7</a:t>
            </a:fld>
            <a:endParaRPr lang="en-US" dirty="0"/>
          </a:p>
        </p:txBody>
      </p:sp>
    </p:spTree>
    <p:extLst>
      <p:ext uri="{BB962C8B-B14F-4D97-AF65-F5344CB8AC3E}">
        <p14:creationId xmlns:p14="http://schemas.microsoft.com/office/powerpoint/2010/main" val="1779704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8</a:t>
            </a:fld>
            <a:endParaRPr lang="en-US" dirty="0"/>
          </a:p>
        </p:txBody>
      </p:sp>
    </p:spTree>
    <p:extLst>
      <p:ext uri="{BB962C8B-B14F-4D97-AF65-F5344CB8AC3E}">
        <p14:creationId xmlns:p14="http://schemas.microsoft.com/office/powerpoint/2010/main" val="1715919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2B4A3-4578-441E-BB26-1A996189A45A}" type="slidenum">
              <a:rPr lang="en-US" smtClean="0"/>
              <a:t>9</a:t>
            </a:fld>
            <a:endParaRPr lang="en-US" dirty="0"/>
          </a:p>
        </p:txBody>
      </p:sp>
    </p:spTree>
    <p:extLst>
      <p:ext uri="{BB962C8B-B14F-4D97-AF65-F5344CB8AC3E}">
        <p14:creationId xmlns:p14="http://schemas.microsoft.com/office/powerpoint/2010/main" val="742577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897890"/>
            <a:ext cx="6217920" cy="1910080"/>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4400" y="2881630"/>
            <a:ext cx="5486400" cy="1324610"/>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DF1B4E-753F-4BFF-9177-8309921CCFF4}"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3B869-59DD-4307-B6C2-A5E6378CDFE1}" type="slidenum">
              <a:rPr lang="en-US" smtClean="0"/>
              <a:t>‹#›</a:t>
            </a:fld>
            <a:endParaRPr lang="en-US"/>
          </a:p>
        </p:txBody>
      </p:sp>
    </p:spTree>
    <p:extLst>
      <p:ext uri="{BB962C8B-B14F-4D97-AF65-F5344CB8AC3E}">
        <p14:creationId xmlns:p14="http://schemas.microsoft.com/office/powerpoint/2010/main" val="3779887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F1B4E-753F-4BFF-9177-8309921CCFF4}"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3B869-59DD-4307-B6C2-A5E6378CDFE1}" type="slidenum">
              <a:rPr lang="en-US" smtClean="0"/>
              <a:t>‹#›</a:t>
            </a:fld>
            <a:endParaRPr lang="en-US"/>
          </a:p>
        </p:txBody>
      </p:sp>
    </p:spTree>
    <p:extLst>
      <p:ext uri="{BB962C8B-B14F-4D97-AF65-F5344CB8AC3E}">
        <p14:creationId xmlns:p14="http://schemas.microsoft.com/office/powerpoint/2010/main" val="3491235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292100"/>
            <a:ext cx="1577340" cy="464947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292100"/>
            <a:ext cx="4640580" cy="46494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F1B4E-753F-4BFF-9177-8309921CCFF4}"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3B869-59DD-4307-B6C2-A5E6378CDFE1}" type="slidenum">
              <a:rPr lang="en-US" smtClean="0"/>
              <a:t>‹#›</a:t>
            </a:fld>
            <a:endParaRPr lang="en-US"/>
          </a:p>
        </p:txBody>
      </p:sp>
    </p:spTree>
    <p:extLst>
      <p:ext uri="{BB962C8B-B14F-4D97-AF65-F5344CB8AC3E}">
        <p14:creationId xmlns:p14="http://schemas.microsoft.com/office/powerpoint/2010/main" val="2081834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F1B4E-753F-4BFF-9177-8309921CCFF4}"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3B869-59DD-4307-B6C2-A5E6378CDFE1}" type="slidenum">
              <a:rPr lang="en-US" smtClean="0"/>
              <a:t>‹#›</a:t>
            </a:fld>
            <a:endParaRPr lang="en-US"/>
          </a:p>
        </p:txBody>
      </p:sp>
    </p:spTree>
    <p:extLst>
      <p:ext uri="{BB962C8B-B14F-4D97-AF65-F5344CB8AC3E}">
        <p14:creationId xmlns:p14="http://schemas.microsoft.com/office/powerpoint/2010/main" val="2654330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1367791"/>
            <a:ext cx="6309360" cy="2282190"/>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499110" y="3671571"/>
            <a:ext cx="6309360" cy="1200150"/>
          </a:xfrm>
        </p:spPr>
        <p:txBody>
          <a:bodyPr/>
          <a:lstStyle>
            <a:lvl1pPr marL="0" indent="0">
              <a:buNone/>
              <a:defRPr sz="1920">
                <a:solidFill>
                  <a:schemeClr val="tx1"/>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DF1B4E-753F-4BFF-9177-8309921CCFF4}"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3B869-59DD-4307-B6C2-A5E6378CDFE1}" type="slidenum">
              <a:rPr lang="en-US" smtClean="0"/>
              <a:t>‹#›</a:t>
            </a:fld>
            <a:endParaRPr lang="en-US"/>
          </a:p>
        </p:txBody>
      </p:sp>
    </p:spTree>
    <p:extLst>
      <p:ext uri="{BB962C8B-B14F-4D97-AF65-F5344CB8AC3E}">
        <p14:creationId xmlns:p14="http://schemas.microsoft.com/office/powerpoint/2010/main" val="4015180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1460500"/>
            <a:ext cx="3108960" cy="34810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0" y="1460500"/>
            <a:ext cx="3108960" cy="34810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DF1B4E-753F-4BFF-9177-8309921CCFF4}"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43B869-59DD-4307-B6C2-A5E6378CDFE1}" type="slidenum">
              <a:rPr lang="en-US" smtClean="0"/>
              <a:t>‹#›</a:t>
            </a:fld>
            <a:endParaRPr lang="en-US"/>
          </a:p>
        </p:txBody>
      </p:sp>
    </p:spTree>
    <p:extLst>
      <p:ext uri="{BB962C8B-B14F-4D97-AF65-F5344CB8AC3E}">
        <p14:creationId xmlns:p14="http://schemas.microsoft.com/office/powerpoint/2010/main" val="3093913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292101"/>
            <a:ext cx="6309360" cy="1060450"/>
          </a:xfrm>
        </p:spPr>
        <p:txBody>
          <a:bodyPr/>
          <a:lstStyle/>
          <a:p>
            <a:r>
              <a:rPr lang="en-US"/>
              <a:t>Click to edit Master title style</a:t>
            </a:r>
            <a:endParaRPr lang="en-US" dirty="0"/>
          </a:p>
        </p:txBody>
      </p:sp>
      <p:sp>
        <p:nvSpPr>
          <p:cNvPr id="3" name="Text Placeholder 2"/>
          <p:cNvSpPr>
            <a:spLocks noGrp="1"/>
          </p:cNvSpPr>
          <p:nvPr>
            <p:ph type="body" idx="1"/>
          </p:nvPr>
        </p:nvSpPr>
        <p:spPr>
          <a:xfrm>
            <a:off x="503874" y="1344930"/>
            <a:ext cx="3094672" cy="659130"/>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503874" y="2004060"/>
            <a:ext cx="3094672" cy="2947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3320" y="1344930"/>
            <a:ext cx="3109913" cy="659130"/>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20" y="2004060"/>
            <a:ext cx="3109913" cy="2947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DF1B4E-753F-4BFF-9177-8309921CCFF4}" type="datetimeFigureOut">
              <a:rPr lang="en-US" smtClean="0"/>
              <a:t>5/3/2023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43B869-59DD-4307-B6C2-A5E6378CDFE1}" type="slidenum">
              <a:rPr lang="en-US" smtClean="0"/>
              <a:t>‹#›</a:t>
            </a:fld>
            <a:endParaRPr lang="en-US"/>
          </a:p>
        </p:txBody>
      </p:sp>
    </p:spTree>
    <p:extLst>
      <p:ext uri="{BB962C8B-B14F-4D97-AF65-F5344CB8AC3E}">
        <p14:creationId xmlns:p14="http://schemas.microsoft.com/office/powerpoint/2010/main" val="955327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DF1B4E-753F-4BFF-9177-8309921CCFF4}" type="datetimeFigureOut">
              <a:rPr lang="en-US" smtClean="0"/>
              <a:t>5/3/2023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43B869-59DD-4307-B6C2-A5E6378CDFE1}" type="slidenum">
              <a:rPr lang="en-US" smtClean="0"/>
              <a:t>‹#›</a:t>
            </a:fld>
            <a:endParaRPr lang="en-US"/>
          </a:p>
        </p:txBody>
      </p:sp>
    </p:spTree>
    <p:extLst>
      <p:ext uri="{BB962C8B-B14F-4D97-AF65-F5344CB8AC3E}">
        <p14:creationId xmlns:p14="http://schemas.microsoft.com/office/powerpoint/2010/main" val="60640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F1B4E-753F-4BFF-9177-8309921CCFF4}" type="datetimeFigureOut">
              <a:rPr lang="en-US" smtClean="0"/>
              <a:t>5/3/2023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43B869-59DD-4307-B6C2-A5E6378CDFE1}" type="slidenum">
              <a:rPr lang="en-US" smtClean="0"/>
              <a:t>‹#›</a:t>
            </a:fld>
            <a:endParaRPr lang="en-US"/>
          </a:p>
        </p:txBody>
      </p:sp>
    </p:spTree>
    <p:extLst>
      <p:ext uri="{BB962C8B-B14F-4D97-AF65-F5344CB8AC3E}">
        <p14:creationId xmlns:p14="http://schemas.microsoft.com/office/powerpoint/2010/main" val="1204810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365760"/>
            <a:ext cx="2359342" cy="128016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3109913" y="789941"/>
            <a:ext cx="3703320" cy="3898900"/>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873" y="1645920"/>
            <a:ext cx="2359342" cy="3049270"/>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F4DF1B4E-753F-4BFF-9177-8309921CCFF4}"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43B869-59DD-4307-B6C2-A5E6378CDFE1}" type="slidenum">
              <a:rPr lang="en-US" smtClean="0"/>
              <a:t>‹#›</a:t>
            </a:fld>
            <a:endParaRPr lang="en-US"/>
          </a:p>
        </p:txBody>
      </p:sp>
    </p:spTree>
    <p:extLst>
      <p:ext uri="{BB962C8B-B14F-4D97-AF65-F5344CB8AC3E}">
        <p14:creationId xmlns:p14="http://schemas.microsoft.com/office/powerpoint/2010/main" val="2266554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365760"/>
            <a:ext cx="2359342" cy="128016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9913" y="789941"/>
            <a:ext cx="3703320" cy="3898900"/>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3873" y="1645920"/>
            <a:ext cx="2359342" cy="3049270"/>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F4DF1B4E-753F-4BFF-9177-8309921CCFF4}"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43B869-59DD-4307-B6C2-A5E6378CDFE1}" type="slidenum">
              <a:rPr lang="en-US" smtClean="0"/>
              <a:t>‹#›</a:t>
            </a:fld>
            <a:endParaRPr lang="en-US"/>
          </a:p>
        </p:txBody>
      </p:sp>
    </p:spTree>
    <p:extLst>
      <p:ext uri="{BB962C8B-B14F-4D97-AF65-F5344CB8AC3E}">
        <p14:creationId xmlns:p14="http://schemas.microsoft.com/office/powerpoint/2010/main" val="1783862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292101"/>
            <a:ext cx="6309360" cy="10604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1460500"/>
            <a:ext cx="6309360" cy="34810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0" y="5085081"/>
            <a:ext cx="1645920" cy="292100"/>
          </a:xfrm>
          <a:prstGeom prst="rect">
            <a:avLst/>
          </a:prstGeom>
        </p:spPr>
        <p:txBody>
          <a:bodyPr vert="horz" lIns="91440" tIns="45720" rIns="91440" bIns="45720" rtlCol="0" anchor="ctr"/>
          <a:lstStyle>
            <a:lvl1pPr algn="l">
              <a:defRPr sz="960">
                <a:solidFill>
                  <a:schemeClr val="tx1">
                    <a:tint val="75000"/>
                  </a:schemeClr>
                </a:solidFill>
              </a:defRPr>
            </a:lvl1pPr>
          </a:lstStyle>
          <a:p>
            <a:fld id="{F4DF1B4E-753F-4BFF-9177-8309921CCFF4}" type="datetimeFigureOut">
              <a:rPr lang="en-US" smtClean="0"/>
              <a:t>5/3/2023</a:t>
            </a:fld>
            <a:endParaRPr lang="en-US"/>
          </a:p>
        </p:txBody>
      </p:sp>
      <p:sp>
        <p:nvSpPr>
          <p:cNvPr id="5" name="Footer Placeholder 4"/>
          <p:cNvSpPr>
            <a:spLocks noGrp="1"/>
          </p:cNvSpPr>
          <p:nvPr>
            <p:ph type="ftr" sz="quarter" idx="3"/>
          </p:nvPr>
        </p:nvSpPr>
        <p:spPr>
          <a:xfrm>
            <a:off x="2423160" y="5085081"/>
            <a:ext cx="2468880" cy="292100"/>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66360" y="5085081"/>
            <a:ext cx="1645920" cy="292100"/>
          </a:xfrm>
          <a:prstGeom prst="rect">
            <a:avLst/>
          </a:prstGeom>
        </p:spPr>
        <p:txBody>
          <a:bodyPr vert="horz" lIns="91440" tIns="45720" rIns="91440" bIns="45720" rtlCol="0" anchor="ctr"/>
          <a:lstStyle>
            <a:lvl1pPr algn="r">
              <a:defRPr sz="960">
                <a:solidFill>
                  <a:schemeClr val="tx1">
                    <a:tint val="75000"/>
                  </a:schemeClr>
                </a:solidFill>
              </a:defRPr>
            </a:lvl1pPr>
          </a:lstStyle>
          <a:p>
            <a:fld id="{CB43B869-59DD-4307-B6C2-A5E6378CDFE1}" type="slidenum">
              <a:rPr lang="en-US" smtClean="0"/>
              <a:t>‹#›</a:t>
            </a:fld>
            <a:endParaRPr lang="en-US"/>
          </a:p>
        </p:txBody>
      </p:sp>
      <p:sp>
        <p:nvSpPr>
          <p:cNvPr id="7" name="Rectangle 6">
            <a:extLst>
              <a:ext uri="{FF2B5EF4-FFF2-40B4-BE49-F238E27FC236}">
                <a16:creationId xmlns:a16="http://schemas.microsoft.com/office/drawing/2014/main" id="{FED52BA7-A0A6-01AE-5046-C2D9770DF398}"/>
              </a:ext>
            </a:extLst>
          </p:cNvPr>
          <p:cNvSpPr/>
          <p:nvPr userDrawn="1"/>
        </p:nvSpPr>
        <p:spPr>
          <a:xfrm>
            <a:off x="45720" y="45720"/>
            <a:ext cx="7223760" cy="539496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31520" rtl="0" eaLnBrk="1" latinLnBrk="0" hangingPunct="1">
              <a:defRPr sz="1440" kern="1200">
                <a:solidFill>
                  <a:schemeClr val="lt1"/>
                </a:solidFill>
                <a:latin typeface="+mn-lt"/>
                <a:ea typeface="+mn-ea"/>
                <a:cs typeface="+mn-cs"/>
              </a:defRPr>
            </a:lvl1pPr>
            <a:lvl2pPr marL="365760" algn="l" defTabSz="731520" rtl="0" eaLnBrk="1" latinLnBrk="0" hangingPunct="1">
              <a:defRPr sz="1440" kern="1200">
                <a:solidFill>
                  <a:schemeClr val="lt1"/>
                </a:solidFill>
                <a:latin typeface="+mn-lt"/>
                <a:ea typeface="+mn-ea"/>
                <a:cs typeface="+mn-cs"/>
              </a:defRPr>
            </a:lvl2pPr>
            <a:lvl3pPr marL="731520" algn="l" defTabSz="731520" rtl="0" eaLnBrk="1" latinLnBrk="0" hangingPunct="1">
              <a:defRPr sz="1440" kern="1200">
                <a:solidFill>
                  <a:schemeClr val="lt1"/>
                </a:solidFill>
                <a:latin typeface="+mn-lt"/>
                <a:ea typeface="+mn-ea"/>
                <a:cs typeface="+mn-cs"/>
              </a:defRPr>
            </a:lvl3pPr>
            <a:lvl4pPr marL="1097280" algn="l" defTabSz="731520" rtl="0" eaLnBrk="1" latinLnBrk="0" hangingPunct="1">
              <a:defRPr sz="1440" kern="1200">
                <a:solidFill>
                  <a:schemeClr val="lt1"/>
                </a:solidFill>
                <a:latin typeface="+mn-lt"/>
                <a:ea typeface="+mn-ea"/>
                <a:cs typeface="+mn-cs"/>
              </a:defRPr>
            </a:lvl4pPr>
            <a:lvl5pPr marL="1463040" algn="l" defTabSz="731520" rtl="0" eaLnBrk="1" latinLnBrk="0" hangingPunct="1">
              <a:defRPr sz="1440" kern="1200">
                <a:solidFill>
                  <a:schemeClr val="lt1"/>
                </a:solidFill>
                <a:latin typeface="+mn-lt"/>
                <a:ea typeface="+mn-ea"/>
                <a:cs typeface="+mn-cs"/>
              </a:defRPr>
            </a:lvl5pPr>
            <a:lvl6pPr marL="1828800" algn="l" defTabSz="731520" rtl="0" eaLnBrk="1" latinLnBrk="0" hangingPunct="1">
              <a:defRPr sz="1440" kern="1200">
                <a:solidFill>
                  <a:schemeClr val="lt1"/>
                </a:solidFill>
                <a:latin typeface="+mn-lt"/>
                <a:ea typeface="+mn-ea"/>
                <a:cs typeface="+mn-cs"/>
              </a:defRPr>
            </a:lvl6pPr>
            <a:lvl7pPr marL="2194560" algn="l" defTabSz="731520" rtl="0" eaLnBrk="1" latinLnBrk="0" hangingPunct="1">
              <a:defRPr sz="1440" kern="1200">
                <a:solidFill>
                  <a:schemeClr val="lt1"/>
                </a:solidFill>
                <a:latin typeface="+mn-lt"/>
                <a:ea typeface="+mn-ea"/>
                <a:cs typeface="+mn-cs"/>
              </a:defRPr>
            </a:lvl7pPr>
            <a:lvl8pPr marL="2560320" algn="l" defTabSz="731520" rtl="0" eaLnBrk="1" latinLnBrk="0" hangingPunct="1">
              <a:defRPr sz="1440" kern="1200">
                <a:solidFill>
                  <a:schemeClr val="lt1"/>
                </a:solidFill>
                <a:latin typeface="+mn-lt"/>
                <a:ea typeface="+mn-ea"/>
                <a:cs typeface="+mn-cs"/>
              </a:defRPr>
            </a:lvl8pPr>
            <a:lvl9pPr marL="2926080" algn="l" defTabSz="731520" rtl="0" eaLnBrk="1" latinLnBrk="0" hangingPunct="1">
              <a:defRPr sz="1440" kern="1200">
                <a:solidFill>
                  <a:schemeClr val="lt1"/>
                </a:solidFill>
                <a:latin typeface="+mn-lt"/>
                <a:ea typeface="+mn-ea"/>
                <a:cs typeface="+mn-cs"/>
              </a:defRPr>
            </a:lvl9pPr>
          </a:lstStyle>
          <a:p>
            <a:pPr algn="ctr"/>
            <a:endParaRPr lang="en-US" sz="1080"/>
          </a:p>
        </p:txBody>
      </p:sp>
    </p:spTree>
    <p:extLst>
      <p:ext uri="{BB962C8B-B14F-4D97-AF65-F5344CB8AC3E}">
        <p14:creationId xmlns:p14="http://schemas.microsoft.com/office/powerpoint/2010/main" val="35040726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picture containing text, book&#10;&#10;Description automatically generated">
            <a:extLst>
              <a:ext uri="{FF2B5EF4-FFF2-40B4-BE49-F238E27FC236}">
                <a16:creationId xmlns:a16="http://schemas.microsoft.com/office/drawing/2014/main" id="{C28E216E-943F-72D4-7357-9250C360FA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136256"/>
            <a:ext cx="6949440" cy="5213888"/>
          </a:xfrm>
          <a:prstGeom prst="rect">
            <a:avLst/>
          </a:prstGeom>
        </p:spPr>
      </p:pic>
    </p:spTree>
    <p:extLst>
      <p:ext uri="{BB962C8B-B14F-4D97-AF65-F5344CB8AC3E}">
        <p14:creationId xmlns:p14="http://schemas.microsoft.com/office/powerpoint/2010/main" val="2130925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64750024-9DBF-4F7F-C40B-904DBC41632D}"/>
              </a:ext>
            </a:extLst>
          </p:cNvPr>
          <p:cNvPicPr>
            <a:picLocks noChangeAspect="1"/>
          </p:cNvPicPr>
          <p:nvPr/>
        </p:nvPicPr>
        <p:blipFill rotWithShape="1">
          <a:blip r:embed="rId3">
            <a:extLst>
              <a:ext uri="{28A0092B-C50C-407E-A947-70E740481C1C}">
                <a14:useLocalDpi xmlns:a14="http://schemas.microsoft.com/office/drawing/2010/main" val="0"/>
              </a:ext>
            </a:extLst>
          </a:blip>
          <a:srcRect l="1879" t="60685" r="2853" b="224"/>
          <a:stretch/>
        </p:blipFill>
        <p:spPr>
          <a:xfrm>
            <a:off x="182880" y="3158837"/>
            <a:ext cx="6949440" cy="2139565"/>
          </a:xfrm>
          <a:prstGeom prst="rect">
            <a:avLst/>
          </a:prstGeom>
        </p:spPr>
      </p:pic>
      <p:sp>
        <p:nvSpPr>
          <p:cNvPr id="4" name="TextBox 3">
            <a:extLst>
              <a:ext uri="{FF2B5EF4-FFF2-40B4-BE49-F238E27FC236}">
                <a16:creationId xmlns:a16="http://schemas.microsoft.com/office/drawing/2014/main" id="{FF6A9491-85E2-1CE3-EAB3-73ECB4CD9E25}"/>
              </a:ext>
            </a:extLst>
          </p:cNvPr>
          <p:cNvSpPr txBox="1"/>
          <p:nvPr/>
        </p:nvSpPr>
        <p:spPr>
          <a:xfrm>
            <a:off x="182880" y="878054"/>
            <a:ext cx="5257718" cy="523220"/>
          </a:xfrm>
          <a:prstGeom prst="callout1">
            <a:avLst>
              <a:gd name="adj1" fmla="val 107368"/>
              <a:gd name="adj2" fmla="val 25274"/>
              <a:gd name="adj3" fmla="val 442087"/>
              <a:gd name="adj4" fmla="val 25182"/>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‘BIZARRE’? JOHN, WHY WOULD YOU PARTICIPATE IN SOMETHING WEIRD OR STRANGE FOR THE SCHOOL?</a:t>
            </a:r>
          </a:p>
        </p:txBody>
      </p:sp>
      <p:sp>
        <p:nvSpPr>
          <p:cNvPr id="5" name="TextBox 4">
            <a:extLst>
              <a:ext uri="{FF2B5EF4-FFF2-40B4-BE49-F238E27FC236}">
                <a16:creationId xmlns:a16="http://schemas.microsoft.com/office/drawing/2014/main" id="{297C0FFB-B419-F2C8-0C44-CEAC6D1179AA}"/>
              </a:ext>
            </a:extLst>
          </p:cNvPr>
          <p:cNvSpPr txBox="1"/>
          <p:nvPr/>
        </p:nvSpPr>
        <p:spPr>
          <a:xfrm>
            <a:off x="3818966" y="2332854"/>
            <a:ext cx="2971534" cy="307777"/>
          </a:xfrm>
          <a:prstGeom prst="callout1">
            <a:avLst>
              <a:gd name="adj1" fmla="val 96954"/>
              <a:gd name="adj2" fmla="val 59334"/>
              <a:gd name="adj3" fmla="val 279587"/>
              <a:gd name="adj4" fmla="val 59251"/>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‘BAZAAR’, NOT ‘BIZARRE.’</a:t>
            </a:r>
          </a:p>
        </p:txBody>
      </p:sp>
    </p:spTree>
    <p:extLst>
      <p:ext uri="{BB962C8B-B14F-4D97-AF65-F5344CB8AC3E}">
        <p14:creationId xmlns:p14="http://schemas.microsoft.com/office/powerpoint/2010/main" val="2298178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6801D50E-E317-629B-7391-A4EF13D8CD62}"/>
              </a:ext>
            </a:extLst>
          </p:cNvPr>
          <p:cNvPicPr>
            <a:picLocks noChangeAspect="1"/>
          </p:cNvPicPr>
          <p:nvPr/>
        </p:nvPicPr>
        <p:blipFill rotWithShape="1">
          <a:blip r:embed="rId3">
            <a:extLst>
              <a:ext uri="{28A0092B-C50C-407E-A947-70E740481C1C}">
                <a14:useLocalDpi xmlns:a14="http://schemas.microsoft.com/office/drawing/2010/main" val="0"/>
              </a:ext>
            </a:extLst>
          </a:blip>
          <a:srcRect l="1389" t="67032" r="2206" b="1756"/>
          <a:stretch/>
        </p:blipFill>
        <p:spPr>
          <a:xfrm>
            <a:off x="182880" y="3632663"/>
            <a:ext cx="6949440" cy="1688190"/>
          </a:xfrm>
          <a:prstGeom prst="rect">
            <a:avLst/>
          </a:prstGeom>
        </p:spPr>
      </p:pic>
      <p:sp>
        <p:nvSpPr>
          <p:cNvPr id="4" name="TextBox 3">
            <a:extLst>
              <a:ext uri="{FF2B5EF4-FFF2-40B4-BE49-F238E27FC236}">
                <a16:creationId xmlns:a16="http://schemas.microsoft.com/office/drawing/2014/main" id="{CAD0F510-8832-2022-240E-3E269BD399DB}"/>
              </a:ext>
            </a:extLst>
          </p:cNvPr>
          <p:cNvSpPr txBox="1"/>
          <p:nvPr/>
        </p:nvSpPr>
        <p:spPr>
          <a:xfrm>
            <a:off x="1388226" y="845946"/>
            <a:ext cx="5709540" cy="738664"/>
          </a:xfrm>
          <a:prstGeom prst="callout1">
            <a:avLst>
              <a:gd name="adj1" fmla="val 104283"/>
              <a:gd name="adj2" fmla="val 76900"/>
              <a:gd name="adj3" fmla="val 380611"/>
              <a:gd name="adj4" fmla="val 77198"/>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IN SPITE OF YOU NOT MENTIONING IT TO ME, I WOULD EVEN VENTURE TO SUGGEST THE OBJECT OF THE BAZAAR IS TO ENLARGE THE SCHOOL’S PLAYGROUND.</a:t>
            </a:r>
          </a:p>
        </p:txBody>
      </p:sp>
    </p:spTree>
    <p:extLst>
      <p:ext uri="{BB962C8B-B14F-4D97-AF65-F5344CB8AC3E}">
        <p14:creationId xmlns:p14="http://schemas.microsoft.com/office/powerpoint/2010/main" val="2521269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1CCFF439-6E18-1547-2AD9-5224E9674BAA}"/>
              </a:ext>
            </a:extLst>
          </p:cNvPr>
          <p:cNvPicPr>
            <a:picLocks noChangeAspect="1"/>
          </p:cNvPicPr>
          <p:nvPr/>
        </p:nvPicPr>
        <p:blipFill rotWithShape="1">
          <a:blip r:embed="rId3">
            <a:extLst>
              <a:ext uri="{28A0092B-C50C-407E-A947-70E740481C1C}">
                <a14:useLocalDpi xmlns:a14="http://schemas.microsoft.com/office/drawing/2010/main" val="0"/>
              </a:ext>
            </a:extLst>
          </a:blip>
          <a:srcRect l="5098" t="7727" r="4985" b="5454"/>
          <a:stretch/>
        </p:blipFill>
        <p:spPr>
          <a:xfrm>
            <a:off x="182880" y="226114"/>
            <a:ext cx="6949440" cy="5034172"/>
          </a:xfrm>
          <a:prstGeom prst="rect">
            <a:avLst/>
          </a:prstGeom>
        </p:spPr>
      </p:pic>
    </p:spTree>
    <p:extLst>
      <p:ext uri="{BB962C8B-B14F-4D97-AF65-F5344CB8AC3E}">
        <p14:creationId xmlns:p14="http://schemas.microsoft.com/office/powerpoint/2010/main" val="1419788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1CE5E6EC-BF2A-1BB3-6238-F2BBFEC9AD96}"/>
              </a:ext>
            </a:extLst>
          </p:cNvPr>
          <p:cNvPicPr>
            <a:picLocks noChangeAspect="1"/>
          </p:cNvPicPr>
          <p:nvPr/>
        </p:nvPicPr>
        <p:blipFill rotWithShape="1">
          <a:blip r:embed="rId3">
            <a:extLst>
              <a:ext uri="{28A0092B-C50C-407E-A947-70E740481C1C}">
                <a14:useLocalDpi xmlns:a14="http://schemas.microsoft.com/office/drawing/2010/main" val="0"/>
              </a:ext>
            </a:extLst>
          </a:blip>
          <a:srcRect l="1879" t="60685" r="2853" b="224"/>
          <a:stretch/>
        </p:blipFill>
        <p:spPr>
          <a:xfrm>
            <a:off x="182880" y="3158837"/>
            <a:ext cx="6949440" cy="2139565"/>
          </a:xfrm>
          <a:prstGeom prst="rect">
            <a:avLst/>
          </a:prstGeom>
        </p:spPr>
      </p:pic>
      <p:sp>
        <p:nvSpPr>
          <p:cNvPr id="4" name="TextBox 3">
            <a:extLst>
              <a:ext uri="{FF2B5EF4-FFF2-40B4-BE49-F238E27FC236}">
                <a16:creationId xmlns:a16="http://schemas.microsoft.com/office/drawing/2014/main" id="{8AE8555D-E058-EE81-3E23-E4D937980029}"/>
              </a:ext>
            </a:extLst>
          </p:cNvPr>
          <p:cNvSpPr txBox="1"/>
          <p:nvPr/>
        </p:nvSpPr>
        <p:spPr>
          <a:xfrm>
            <a:off x="402433" y="1012526"/>
            <a:ext cx="2648339" cy="307777"/>
          </a:xfrm>
          <a:prstGeom prst="callout1">
            <a:avLst>
              <a:gd name="adj1" fmla="val 120440"/>
              <a:gd name="adj2" fmla="val 49247"/>
              <a:gd name="adj3" fmla="val 705669"/>
              <a:gd name="adj4" fmla="val 50111"/>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NOT THE CRICKET FIELD?</a:t>
            </a:r>
          </a:p>
        </p:txBody>
      </p:sp>
      <p:sp>
        <p:nvSpPr>
          <p:cNvPr id="5" name="TextBox 4">
            <a:extLst>
              <a:ext uri="{FF2B5EF4-FFF2-40B4-BE49-F238E27FC236}">
                <a16:creationId xmlns:a16="http://schemas.microsoft.com/office/drawing/2014/main" id="{E6092AB6-7A7F-C914-A040-6E052431DB6B}"/>
              </a:ext>
            </a:extLst>
          </p:cNvPr>
          <p:cNvSpPr txBox="1"/>
          <p:nvPr/>
        </p:nvSpPr>
        <p:spPr>
          <a:xfrm>
            <a:off x="4240306" y="1492544"/>
            <a:ext cx="2370899" cy="307777"/>
          </a:xfrm>
          <a:prstGeom prst="callout1">
            <a:avLst>
              <a:gd name="adj1" fmla="val 120440"/>
              <a:gd name="adj2" fmla="val 49247"/>
              <a:gd name="adj3" fmla="val 558708"/>
              <a:gd name="adj4" fmla="val 50385"/>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THAT’S NEXT YEAR.</a:t>
            </a:r>
          </a:p>
        </p:txBody>
      </p:sp>
    </p:spTree>
    <p:extLst>
      <p:ext uri="{BB962C8B-B14F-4D97-AF65-F5344CB8AC3E}">
        <p14:creationId xmlns:p14="http://schemas.microsoft.com/office/powerpoint/2010/main" val="1737312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5B3CE52C-B23E-A6B7-58DC-DBA498DE8882}"/>
              </a:ext>
            </a:extLst>
          </p:cNvPr>
          <p:cNvPicPr>
            <a:picLocks noChangeAspect="1"/>
          </p:cNvPicPr>
          <p:nvPr/>
        </p:nvPicPr>
        <p:blipFill rotWithShape="1">
          <a:blip r:embed="rId3">
            <a:extLst>
              <a:ext uri="{28A0092B-C50C-407E-A947-70E740481C1C}">
                <a14:useLocalDpi xmlns:a14="http://schemas.microsoft.com/office/drawing/2010/main" val="0"/>
              </a:ext>
            </a:extLst>
          </a:blip>
          <a:srcRect l="39396" t="43381" r="3080" b="2831"/>
          <a:stretch/>
        </p:blipFill>
        <p:spPr>
          <a:xfrm>
            <a:off x="3042460" y="2468879"/>
            <a:ext cx="4206240" cy="2951018"/>
          </a:xfrm>
          <a:prstGeom prst="rect">
            <a:avLst/>
          </a:prstGeom>
        </p:spPr>
      </p:pic>
      <p:sp>
        <p:nvSpPr>
          <p:cNvPr id="3" name="TextBox 2">
            <a:extLst>
              <a:ext uri="{FF2B5EF4-FFF2-40B4-BE49-F238E27FC236}">
                <a16:creationId xmlns:a16="http://schemas.microsoft.com/office/drawing/2014/main" id="{EE9A852C-E76F-AAC0-9BB4-A174D13022A7}"/>
              </a:ext>
            </a:extLst>
          </p:cNvPr>
          <p:cNvSpPr txBox="1"/>
          <p:nvPr/>
        </p:nvSpPr>
        <p:spPr>
          <a:xfrm>
            <a:off x="1313411" y="320939"/>
            <a:ext cx="5383224" cy="738664"/>
          </a:xfrm>
          <a:prstGeom prst="callout1">
            <a:avLst>
              <a:gd name="adj1" fmla="val 101140"/>
              <a:gd name="adj2" fmla="val 71031"/>
              <a:gd name="adj3" fmla="val 317335"/>
              <a:gd name="adj4" fmla="val 71633"/>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THE FACT IS, MY DEAR WATSON, YOU ARE AN EXCELLENT SUBJECT… YOU ARE NEVER BLASÉ… YOU RESPOND INSTANTLY TO ANY EXTERNAL STIMULUS.</a:t>
            </a:r>
          </a:p>
        </p:txBody>
      </p:sp>
    </p:spTree>
    <p:extLst>
      <p:ext uri="{BB962C8B-B14F-4D97-AF65-F5344CB8AC3E}">
        <p14:creationId xmlns:p14="http://schemas.microsoft.com/office/powerpoint/2010/main" val="1728095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36A4AD02-A024-21D9-B97D-FDDE91D966E3}"/>
              </a:ext>
            </a:extLst>
          </p:cNvPr>
          <p:cNvPicPr>
            <a:picLocks noChangeAspect="1"/>
          </p:cNvPicPr>
          <p:nvPr/>
        </p:nvPicPr>
        <p:blipFill rotWithShape="1">
          <a:blip r:embed="rId3">
            <a:extLst>
              <a:ext uri="{28A0092B-C50C-407E-A947-70E740481C1C}">
                <a14:useLocalDpi xmlns:a14="http://schemas.microsoft.com/office/drawing/2010/main" val="0"/>
              </a:ext>
            </a:extLst>
          </a:blip>
          <a:srcRect l="2147" t="74434" r="1561" b="1626"/>
          <a:stretch/>
        </p:blipFill>
        <p:spPr>
          <a:xfrm>
            <a:off x="182880" y="4039984"/>
            <a:ext cx="6949440" cy="1296354"/>
          </a:xfrm>
          <a:prstGeom prst="rect">
            <a:avLst/>
          </a:prstGeom>
        </p:spPr>
      </p:pic>
      <p:sp>
        <p:nvSpPr>
          <p:cNvPr id="4" name="TextBox 3">
            <a:extLst>
              <a:ext uri="{FF2B5EF4-FFF2-40B4-BE49-F238E27FC236}">
                <a16:creationId xmlns:a16="http://schemas.microsoft.com/office/drawing/2014/main" id="{B68E3F9D-CDC1-16AB-5D8D-93B7283EDF80}"/>
              </a:ext>
            </a:extLst>
          </p:cNvPr>
          <p:cNvSpPr txBox="1"/>
          <p:nvPr/>
        </p:nvSpPr>
        <p:spPr>
          <a:xfrm>
            <a:off x="2560319" y="930539"/>
            <a:ext cx="4405746" cy="307777"/>
          </a:xfrm>
          <a:prstGeom prst="callout1">
            <a:avLst>
              <a:gd name="adj1" fmla="val 122717"/>
              <a:gd name="adj2" fmla="val 79084"/>
              <a:gd name="adj3" fmla="val 1024691"/>
              <a:gd name="adj4" fmla="val 80072"/>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YOUR MENTAL PROCESSES MAY BE SLOW.</a:t>
            </a:r>
          </a:p>
        </p:txBody>
      </p:sp>
      <p:sp>
        <p:nvSpPr>
          <p:cNvPr id="5" name="TextBox 4">
            <a:extLst>
              <a:ext uri="{FF2B5EF4-FFF2-40B4-BE49-F238E27FC236}">
                <a16:creationId xmlns:a16="http://schemas.microsoft.com/office/drawing/2014/main" id="{6BC5D5B0-A5EF-EC48-7AC6-87F96B91982C}"/>
              </a:ext>
            </a:extLst>
          </p:cNvPr>
          <p:cNvSpPr txBox="1"/>
          <p:nvPr/>
        </p:nvSpPr>
        <p:spPr>
          <a:xfrm>
            <a:off x="340822" y="2323248"/>
            <a:ext cx="2626822" cy="307777"/>
          </a:xfrm>
          <a:prstGeom prst="callout1">
            <a:avLst>
              <a:gd name="adj1" fmla="val 106512"/>
              <a:gd name="adj2" fmla="val 27498"/>
              <a:gd name="adj3" fmla="val 568770"/>
              <a:gd name="adj4" fmla="val 27612"/>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THAT’S A LITTLE HARSH.</a:t>
            </a:r>
          </a:p>
        </p:txBody>
      </p:sp>
    </p:spTree>
    <p:extLst>
      <p:ext uri="{BB962C8B-B14F-4D97-AF65-F5344CB8AC3E}">
        <p14:creationId xmlns:p14="http://schemas.microsoft.com/office/powerpoint/2010/main" val="2850539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6278B14B-04E3-CF1C-5AFD-9CA66D5F157F}"/>
              </a:ext>
            </a:extLst>
          </p:cNvPr>
          <p:cNvPicPr>
            <a:picLocks noChangeAspect="1"/>
          </p:cNvPicPr>
          <p:nvPr/>
        </p:nvPicPr>
        <p:blipFill rotWithShape="1">
          <a:blip r:embed="rId3">
            <a:extLst>
              <a:ext uri="{28A0092B-C50C-407E-A947-70E740481C1C}">
                <a14:useLocalDpi xmlns:a14="http://schemas.microsoft.com/office/drawing/2010/main" val="0"/>
              </a:ext>
            </a:extLst>
          </a:blip>
          <a:srcRect l="39396" t="43381" r="3080" b="2831"/>
          <a:stretch/>
        </p:blipFill>
        <p:spPr>
          <a:xfrm>
            <a:off x="3042460" y="2468879"/>
            <a:ext cx="4206240" cy="2951018"/>
          </a:xfrm>
          <a:prstGeom prst="rect">
            <a:avLst/>
          </a:prstGeom>
        </p:spPr>
      </p:pic>
      <p:sp>
        <p:nvSpPr>
          <p:cNvPr id="4" name="TextBox 3">
            <a:extLst>
              <a:ext uri="{FF2B5EF4-FFF2-40B4-BE49-F238E27FC236}">
                <a16:creationId xmlns:a16="http://schemas.microsoft.com/office/drawing/2014/main" id="{E9946292-0AF9-4849-754A-AAFC36FA9093}"/>
              </a:ext>
            </a:extLst>
          </p:cNvPr>
          <p:cNvSpPr txBox="1"/>
          <p:nvPr/>
        </p:nvSpPr>
        <p:spPr>
          <a:xfrm>
            <a:off x="2069869" y="553695"/>
            <a:ext cx="5039958" cy="738664"/>
          </a:xfrm>
          <a:prstGeom prst="callout1">
            <a:avLst>
              <a:gd name="adj1" fmla="val 104143"/>
              <a:gd name="adj2" fmla="val 60205"/>
              <a:gd name="adj3" fmla="val 278980"/>
              <a:gd name="adj4" fmla="val 60962"/>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BUT THEY ARE NEVER OBSCURE, AND I FOUND DURING SUPPER YOU WERE EASIER READING THAN THE SCHOOL NEWSPAPER IN FRONT OF ME.</a:t>
            </a:r>
          </a:p>
        </p:txBody>
      </p:sp>
    </p:spTree>
    <p:extLst>
      <p:ext uri="{BB962C8B-B14F-4D97-AF65-F5344CB8AC3E}">
        <p14:creationId xmlns:p14="http://schemas.microsoft.com/office/powerpoint/2010/main" val="4263272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 engineering drawing&#10;&#10;Description automatically generated">
            <a:extLst>
              <a:ext uri="{FF2B5EF4-FFF2-40B4-BE49-F238E27FC236}">
                <a16:creationId xmlns:a16="http://schemas.microsoft.com/office/drawing/2014/main" id="{5FC8CBC7-8421-E202-D44D-A72D8D618367}"/>
              </a:ext>
            </a:extLst>
          </p:cNvPr>
          <p:cNvPicPr>
            <a:picLocks noChangeAspect="1"/>
          </p:cNvPicPr>
          <p:nvPr/>
        </p:nvPicPr>
        <p:blipFill rotWithShape="1">
          <a:blip r:embed="rId3">
            <a:extLst>
              <a:ext uri="{28A0092B-C50C-407E-A947-70E740481C1C}">
                <a14:useLocalDpi xmlns:a14="http://schemas.microsoft.com/office/drawing/2010/main" val="0"/>
              </a:ext>
            </a:extLst>
          </a:blip>
          <a:srcRect l="1500" t="75042" r="2095"/>
          <a:stretch/>
        </p:blipFill>
        <p:spPr>
          <a:xfrm>
            <a:off x="182880" y="3998423"/>
            <a:ext cx="6949440" cy="1349921"/>
          </a:xfrm>
          <a:prstGeom prst="rect">
            <a:avLst/>
          </a:prstGeom>
        </p:spPr>
      </p:pic>
      <p:sp>
        <p:nvSpPr>
          <p:cNvPr id="3" name="TextBox 2">
            <a:extLst>
              <a:ext uri="{FF2B5EF4-FFF2-40B4-BE49-F238E27FC236}">
                <a16:creationId xmlns:a16="http://schemas.microsoft.com/office/drawing/2014/main" id="{7DCAB553-506C-92FC-6EBE-15CD6EE7FA92}"/>
              </a:ext>
            </a:extLst>
          </p:cNvPr>
          <p:cNvSpPr txBox="1"/>
          <p:nvPr/>
        </p:nvSpPr>
        <p:spPr>
          <a:xfrm>
            <a:off x="1830593" y="930212"/>
            <a:ext cx="4140716" cy="523220"/>
          </a:xfrm>
          <a:prstGeom prst="callout1">
            <a:avLst>
              <a:gd name="adj1" fmla="val 103521"/>
              <a:gd name="adj2" fmla="val 46521"/>
              <a:gd name="adj3" fmla="val 593856"/>
              <a:gd name="adj4" fmla="val 46221"/>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I SHOULD BE GLAD TO KNOW HOW YOU ARRIVED AT YOUR CONCLUSIONS.</a:t>
            </a:r>
          </a:p>
        </p:txBody>
      </p:sp>
      <p:sp>
        <p:nvSpPr>
          <p:cNvPr id="4" name="TextBox 3">
            <a:extLst>
              <a:ext uri="{FF2B5EF4-FFF2-40B4-BE49-F238E27FC236}">
                <a16:creationId xmlns:a16="http://schemas.microsoft.com/office/drawing/2014/main" id="{4D8380F5-2AEE-8628-2581-696D9BF34664}"/>
              </a:ext>
            </a:extLst>
          </p:cNvPr>
          <p:cNvSpPr txBox="1"/>
          <p:nvPr/>
        </p:nvSpPr>
        <p:spPr>
          <a:xfrm>
            <a:off x="299258" y="2107352"/>
            <a:ext cx="2820785" cy="523220"/>
          </a:xfrm>
          <a:prstGeom prst="callout1">
            <a:avLst>
              <a:gd name="adj1" fmla="val 101068"/>
              <a:gd name="adj2" fmla="val 35590"/>
              <a:gd name="adj3" fmla="val 369617"/>
              <a:gd name="adj4" fmla="val 34119"/>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OH BOY, ANOTHER MAGIC DEMONSTRATION.</a:t>
            </a:r>
          </a:p>
        </p:txBody>
      </p:sp>
    </p:spTree>
    <p:extLst>
      <p:ext uri="{BB962C8B-B14F-4D97-AF65-F5344CB8AC3E}">
        <p14:creationId xmlns:p14="http://schemas.microsoft.com/office/powerpoint/2010/main" val="1784767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 engineering drawing&#10;&#10;Description automatically generated">
            <a:extLst>
              <a:ext uri="{FF2B5EF4-FFF2-40B4-BE49-F238E27FC236}">
                <a16:creationId xmlns:a16="http://schemas.microsoft.com/office/drawing/2014/main" id="{CA6B29AD-8C6E-2C34-862F-066ED6DCE564}"/>
              </a:ext>
            </a:extLst>
          </p:cNvPr>
          <p:cNvPicPr>
            <a:picLocks noChangeAspect="1"/>
          </p:cNvPicPr>
          <p:nvPr/>
        </p:nvPicPr>
        <p:blipFill rotWithShape="1">
          <a:blip r:embed="rId3">
            <a:extLst>
              <a:ext uri="{28A0092B-C50C-407E-A947-70E740481C1C}">
                <a14:useLocalDpi xmlns:a14="http://schemas.microsoft.com/office/drawing/2010/main" val="0"/>
              </a:ext>
            </a:extLst>
          </a:blip>
          <a:srcRect l="1380" t="74550" r="1987" b="2722"/>
          <a:stretch/>
        </p:blipFill>
        <p:spPr>
          <a:xfrm>
            <a:off x="182880" y="4181301"/>
            <a:ext cx="6949440" cy="1226372"/>
          </a:xfrm>
          <a:prstGeom prst="rect">
            <a:avLst/>
          </a:prstGeom>
        </p:spPr>
      </p:pic>
      <p:sp>
        <p:nvSpPr>
          <p:cNvPr id="3" name="TextBox 2">
            <a:extLst>
              <a:ext uri="{FF2B5EF4-FFF2-40B4-BE49-F238E27FC236}">
                <a16:creationId xmlns:a16="http://schemas.microsoft.com/office/drawing/2014/main" id="{0ECFFF2C-D4EF-B28C-B523-BB733B1F35FE}"/>
              </a:ext>
            </a:extLst>
          </p:cNvPr>
          <p:cNvSpPr txBox="1"/>
          <p:nvPr/>
        </p:nvSpPr>
        <p:spPr>
          <a:xfrm>
            <a:off x="1712096" y="920923"/>
            <a:ext cx="5353722" cy="954107"/>
          </a:xfrm>
          <a:prstGeom prst="callout1">
            <a:avLst>
              <a:gd name="adj1" fmla="val 100865"/>
              <a:gd name="adj2" fmla="val 78522"/>
              <a:gd name="adj3" fmla="val 349860"/>
              <a:gd name="adj4" fmla="val 78782"/>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AGAIN, STAMFORD MY GOOD FRIEND… IT IS NOT ANYTHING SUPERNATURAL OR PARANORMAL… I FEAR MY GOOD NATURE IN GIVING EXPLANATIONS HAS SERIOUSLY COMPROMISED MY REPUTATION.</a:t>
            </a:r>
          </a:p>
        </p:txBody>
      </p:sp>
    </p:spTree>
    <p:extLst>
      <p:ext uri="{BB962C8B-B14F-4D97-AF65-F5344CB8AC3E}">
        <p14:creationId xmlns:p14="http://schemas.microsoft.com/office/powerpoint/2010/main" val="903054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F3CD75E8-1705-8C3B-74CB-F2EA8A8330F4}"/>
              </a:ext>
            </a:extLst>
          </p:cNvPr>
          <p:cNvPicPr>
            <a:picLocks noChangeAspect="1"/>
          </p:cNvPicPr>
          <p:nvPr/>
        </p:nvPicPr>
        <p:blipFill rotWithShape="1">
          <a:blip r:embed="rId3">
            <a:extLst>
              <a:ext uri="{28A0092B-C50C-407E-A947-70E740481C1C}">
                <a14:useLocalDpi xmlns:a14="http://schemas.microsoft.com/office/drawing/2010/main" val="0"/>
              </a:ext>
            </a:extLst>
          </a:blip>
          <a:srcRect l="1394" t="66212" r="2882" b="2879"/>
          <a:stretch/>
        </p:blipFill>
        <p:spPr>
          <a:xfrm>
            <a:off x="182880" y="3632662"/>
            <a:ext cx="6949440" cy="1683712"/>
          </a:xfrm>
          <a:prstGeom prst="rect">
            <a:avLst/>
          </a:prstGeom>
        </p:spPr>
      </p:pic>
      <p:sp>
        <p:nvSpPr>
          <p:cNvPr id="5" name="TextBox 4">
            <a:extLst>
              <a:ext uri="{FF2B5EF4-FFF2-40B4-BE49-F238E27FC236}">
                <a16:creationId xmlns:a16="http://schemas.microsoft.com/office/drawing/2014/main" id="{FAB1DC5C-A119-FE2E-52A1-940985A62D9A}"/>
              </a:ext>
            </a:extLst>
          </p:cNvPr>
          <p:cNvSpPr txBox="1"/>
          <p:nvPr/>
        </p:nvSpPr>
        <p:spPr>
          <a:xfrm>
            <a:off x="275494" y="667641"/>
            <a:ext cx="4429509" cy="523220"/>
          </a:xfrm>
          <a:prstGeom prst="callout1">
            <a:avLst>
              <a:gd name="adj1" fmla="val 118489"/>
              <a:gd name="adj2" fmla="val 43442"/>
              <a:gd name="adj3" fmla="val 575265"/>
              <a:gd name="adj4" fmla="val 44337"/>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I BELIEVE WE ARE ALL A LITTLE YOUNG TO HAVE FORMED MUCH OF A REPUTATION.</a:t>
            </a:r>
          </a:p>
        </p:txBody>
      </p:sp>
      <p:sp>
        <p:nvSpPr>
          <p:cNvPr id="6" name="TextBox 5">
            <a:extLst>
              <a:ext uri="{FF2B5EF4-FFF2-40B4-BE49-F238E27FC236}">
                <a16:creationId xmlns:a16="http://schemas.microsoft.com/office/drawing/2014/main" id="{08F1B8A4-18B4-CB67-25D8-71DC0518FEE1}"/>
              </a:ext>
            </a:extLst>
          </p:cNvPr>
          <p:cNvSpPr txBox="1"/>
          <p:nvPr/>
        </p:nvSpPr>
        <p:spPr>
          <a:xfrm>
            <a:off x="2739630" y="1803860"/>
            <a:ext cx="4429509" cy="738664"/>
          </a:xfrm>
          <a:prstGeom prst="callout1">
            <a:avLst>
              <a:gd name="adj1" fmla="val 104732"/>
              <a:gd name="adj2" fmla="val 74539"/>
              <a:gd name="adj3" fmla="val 258743"/>
              <a:gd name="adj4" fmla="val 75050"/>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IN THIS CASE, THE TRAIN OF REASONING IS BASED UPON SUCH OBVIOUS FACTS NO CREDIT CAN BE CLAIMED FOR IT.</a:t>
            </a:r>
          </a:p>
        </p:txBody>
      </p:sp>
    </p:spTree>
    <p:extLst>
      <p:ext uri="{BB962C8B-B14F-4D97-AF65-F5344CB8AC3E}">
        <p14:creationId xmlns:p14="http://schemas.microsoft.com/office/powerpoint/2010/main" val="1416730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Field Bazaar - Wikipedia">
            <a:extLst>
              <a:ext uri="{FF2B5EF4-FFF2-40B4-BE49-F238E27FC236}">
                <a16:creationId xmlns:a16="http://schemas.microsoft.com/office/drawing/2014/main" id="{512BAEFF-BA1C-D07A-860B-57A73CC3DA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692" y="114904"/>
            <a:ext cx="3441816" cy="5256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66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book&#10;&#10;Description automatically generated">
            <a:extLst>
              <a:ext uri="{FF2B5EF4-FFF2-40B4-BE49-F238E27FC236}">
                <a16:creationId xmlns:a16="http://schemas.microsoft.com/office/drawing/2014/main" id="{51705F45-3F15-AB01-D0D7-01FFAE5529C7}"/>
              </a:ext>
            </a:extLst>
          </p:cNvPr>
          <p:cNvPicPr>
            <a:picLocks noChangeAspect="1"/>
          </p:cNvPicPr>
          <p:nvPr/>
        </p:nvPicPr>
        <p:blipFill rotWithShape="1">
          <a:blip r:embed="rId3">
            <a:extLst>
              <a:ext uri="{28A0092B-C50C-407E-A947-70E740481C1C}">
                <a14:useLocalDpi xmlns:a14="http://schemas.microsoft.com/office/drawing/2010/main" val="0"/>
              </a:ext>
            </a:extLst>
          </a:blip>
          <a:srcRect l="2704" t="3462" r="1888" b="1872"/>
          <a:stretch/>
        </p:blipFill>
        <p:spPr>
          <a:xfrm>
            <a:off x="182880" y="156514"/>
            <a:ext cx="6949440" cy="5173371"/>
          </a:xfrm>
          <a:prstGeom prst="rect">
            <a:avLst/>
          </a:prstGeom>
        </p:spPr>
      </p:pic>
    </p:spTree>
    <p:extLst>
      <p:ext uri="{BB962C8B-B14F-4D97-AF65-F5344CB8AC3E}">
        <p14:creationId xmlns:p14="http://schemas.microsoft.com/office/powerpoint/2010/main" val="2018856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8A3CA43A-A650-CDA8-2EA4-9B34E88B39CC}"/>
              </a:ext>
            </a:extLst>
          </p:cNvPr>
          <p:cNvPicPr>
            <a:picLocks noChangeAspect="1"/>
          </p:cNvPicPr>
          <p:nvPr/>
        </p:nvPicPr>
        <p:blipFill rotWithShape="1">
          <a:blip r:embed="rId3">
            <a:extLst>
              <a:ext uri="{28A0092B-C50C-407E-A947-70E740481C1C}">
                <a14:useLocalDpi xmlns:a14="http://schemas.microsoft.com/office/drawing/2010/main" val="0"/>
              </a:ext>
            </a:extLst>
          </a:blip>
          <a:srcRect l="2147" t="74434" r="1561" b="1626"/>
          <a:stretch/>
        </p:blipFill>
        <p:spPr>
          <a:xfrm>
            <a:off x="182880" y="4039984"/>
            <a:ext cx="6949440" cy="1296354"/>
          </a:xfrm>
          <a:prstGeom prst="rect">
            <a:avLst/>
          </a:prstGeom>
        </p:spPr>
      </p:pic>
      <p:sp>
        <p:nvSpPr>
          <p:cNvPr id="4" name="TextBox 3">
            <a:extLst>
              <a:ext uri="{FF2B5EF4-FFF2-40B4-BE49-F238E27FC236}">
                <a16:creationId xmlns:a16="http://schemas.microsoft.com/office/drawing/2014/main" id="{004BFB38-E6A5-9C83-5F03-6C6961AE966F}"/>
              </a:ext>
            </a:extLst>
          </p:cNvPr>
          <p:cNvSpPr txBox="1"/>
          <p:nvPr/>
        </p:nvSpPr>
        <p:spPr>
          <a:xfrm>
            <a:off x="3088690" y="1005009"/>
            <a:ext cx="3718885" cy="523220"/>
          </a:xfrm>
          <a:prstGeom prst="callout1">
            <a:avLst>
              <a:gd name="adj1" fmla="val 113531"/>
              <a:gd name="adj2" fmla="val 81283"/>
              <a:gd name="adj3" fmla="val 590040"/>
              <a:gd name="adj4" fmla="val 82514"/>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YOU ENTERED THE DINING HALL WITH A THOUGHTFUL EXPRESSION.</a:t>
            </a:r>
          </a:p>
        </p:txBody>
      </p:sp>
      <p:sp>
        <p:nvSpPr>
          <p:cNvPr id="5" name="TextBox 4">
            <a:extLst>
              <a:ext uri="{FF2B5EF4-FFF2-40B4-BE49-F238E27FC236}">
                <a16:creationId xmlns:a16="http://schemas.microsoft.com/office/drawing/2014/main" id="{4620F2E6-503C-3FC6-C931-D079A8AF62A5}"/>
              </a:ext>
            </a:extLst>
          </p:cNvPr>
          <p:cNvSpPr txBox="1"/>
          <p:nvPr/>
        </p:nvSpPr>
        <p:spPr>
          <a:xfrm>
            <a:off x="450779" y="2119259"/>
            <a:ext cx="4603359" cy="523220"/>
          </a:xfrm>
          <a:prstGeom prst="callout1">
            <a:avLst>
              <a:gd name="adj1" fmla="val 109149"/>
              <a:gd name="adj2" fmla="val 11697"/>
              <a:gd name="adj3" fmla="val 366997"/>
              <a:gd name="adj4" fmla="val 11762"/>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YOU SURE HE DIDN’T JUST HAVE SLEEP CRUD IN HIS EYES FROM HIS AFTERNOON NAP?</a:t>
            </a:r>
          </a:p>
        </p:txBody>
      </p:sp>
    </p:spTree>
    <p:extLst>
      <p:ext uri="{BB962C8B-B14F-4D97-AF65-F5344CB8AC3E}">
        <p14:creationId xmlns:p14="http://schemas.microsoft.com/office/powerpoint/2010/main" val="1201246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Diagram, engineering drawing&#10;&#10;Description automatically generated">
            <a:extLst>
              <a:ext uri="{FF2B5EF4-FFF2-40B4-BE49-F238E27FC236}">
                <a16:creationId xmlns:a16="http://schemas.microsoft.com/office/drawing/2014/main" id="{DC2F645B-08B4-8EC5-4DA4-0FAA5D96C13A}"/>
              </a:ext>
            </a:extLst>
          </p:cNvPr>
          <p:cNvPicPr>
            <a:picLocks noChangeAspect="1"/>
          </p:cNvPicPr>
          <p:nvPr/>
        </p:nvPicPr>
        <p:blipFill rotWithShape="1">
          <a:blip r:embed="rId3">
            <a:extLst>
              <a:ext uri="{28A0092B-C50C-407E-A947-70E740481C1C}">
                <a14:useLocalDpi xmlns:a14="http://schemas.microsoft.com/office/drawing/2010/main" val="0"/>
              </a:ext>
            </a:extLst>
          </a:blip>
          <a:srcRect l="2147" t="74434" r="1561" b="1626"/>
          <a:stretch/>
        </p:blipFill>
        <p:spPr>
          <a:xfrm>
            <a:off x="182880" y="4039984"/>
            <a:ext cx="6949440" cy="1296354"/>
          </a:xfrm>
          <a:prstGeom prst="rect">
            <a:avLst/>
          </a:prstGeom>
        </p:spPr>
      </p:pic>
      <p:sp>
        <p:nvSpPr>
          <p:cNvPr id="23" name="TextBox 22">
            <a:extLst>
              <a:ext uri="{FF2B5EF4-FFF2-40B4-BE49-F238E27FC236}">
                <a16:creationId xmlns:a16="http://schemas.microsoft.com/office/drawing/2014/main" id="{ACED6549-207A-5314-C8AD-E3654C7C89DF}"/>
              </a:ext>
            </a:extLst>
          </p:cNvPr>
          <p:cNvSpPr txBox="1"/>
          <p:nvPr/>
        </p:nvSpPr>
        <p:spPr>
          <a:xfrm>
            <a:off x="2138980" y="1044571"/>
            <a:ext cx="4993340" cy="523220"/>
          </a:xfrm>
          <a:prstGeom prst="callout1">
            <a:avLst>
              <a:gd name="adj1" fmla="val 109235"/>
              <a:gd name="adj2" fmla="val 74717"/>
              <a:gd name="adj3" fmla="val 574874"/>
              <a:gd name="adj4" fmla="val 75160"/>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IT WAS THE EXPRESSION OF A LAD WHO IS DEBATING SOME VERY DEEP POINT IN HIS MIND.</a:t>
            </a:r>
          </a:p>
        </p:txBody>
      </p:sp>
      <p:sp>
        <p:nvSpPr>
          <p:cNvPr id="24" name="TextBox 23">
            <a:extLst>
              <a:ext uri="{FF2B5EF4-FFF2-40B4-BE49-F238E27FC236}">
                <a16:creationId xmlns:a16="http://schemas.microsoft.com/office/drawing/2014/main" id="{28D8E5D2-7A3D-966C-980F-B3B7BB374B09}"/>
              </a:ext>
            </a:extLst>
          </p:cNvPr>
          <p:cNvSpPr txBox="1"/>
          <p:nvPr/>
        </p:nvSpPr>
        <p:spPr>
          <a:xfrm>
            <a:off x="326315" y="2101189"/>
            <a:ext cx="3813423" cy="523220"/>
          </a:xfrm>
          <a:prstGeom prst="callout1">
            <a:avLst>
              <a:gd name="adj1" fmla="val 96303"/>
              <a:gd name="adj2" fmla="val 20419"/>
              <a:gd name="adj3" fmla="val 375845"/>
              <a:gd name="adj4" fmla="val 20528"/>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I DO THAT EVERY MORNING… DO I PEE BEFORE, OR AFTER, BREAKFAST?</a:t>
            </a:r>
          </a:p>
        </p:txBody>
      </p:sp>
    </p:spTree>
    <p:extLst>
      <p:ext uri="{BB962C8B-B14F-4D97-AF65-F5344CB8AC3E}">
        <p14:creationId xmlns:p14="http://schemas.microsoft.com/office/powerpoint/2010/main" val="1155484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DF8B035B-D098-8FA6-E55D-55F0401810A6}"/>
              </a:ext>
            </a:extLst>
          </p:cNvPr>
          <p:cNvPicPr>
            <a:picLocks noChangeAspect="1"/>
          </p:cNvPicPr>
          <p:nvPr/>
        </p:nvPicPr>
        <p:blipFill rotWithShape="1">
          <a:blip r:embed="rId3">
            <a:extLst>
              <a:ext uri="{28A0092B-C50C-407E-A947-70E740481C1C}">
                <a14:useLocalDpi xmlns:a14="http://schemas.microsoft.com/office/drawing/2010/main" val="0"/>
              </a:ext>
            </a:extLst>
          </a:blip>
          <a:srcRect l="39396" t="43381" r="3080" b="2831"/>
          <a:stretch/>
        </p:blipFill>
        <p:spPr>
          <a:xfrm>
            <a:off x="3042460" y="2468879"/>
            <a:ext cx="4206240" cy="2951018"/>
          </a:xfrm>
          <a:prstGeom prst="rect">
            <a:avLst/>
          </a:prstGeom>
        </p:spPr>
      </p:pic>
      <p:sp>
        <p:nvSpPr>
          <p:cNvPr id="4" name="TextBox 3">
            <a:extLst>
              <a:ext uri="{FF2B5EF4-FFF2-40B4-BE49-F238E27FC236}">
                <a16:creationId xmlns:a16="http://schemas.microsoft.com/office/drawing/2014/main" id="{C31AFE52-A4BF-BDF9-3CF7-987358F59AFF}"/>
              </a:ext>
            </a:extLst>
          </p:cNvPr>
          <p:cNvSpPr txBox="1"/>
          <p:nvPr/>
        </p:nvSpPr>
        <p:spPr>
          <a:xfrm>
            <a:off x="1368015" y="410099"/>
            <a:ext cx="5764305" cy="738664"/>
          </a:xfrm>
          <a:prstGeom prst="callout1">
            <a:avLst>
              <a:gd name="adj1" fmla="val 106952"/>
              <a:gd name="adj2" fmla="val 55795"/>
              <a:gd name="adj3" fmla="val 302698"/>
              <a:gd name="adj4" fmla="val 55892"/>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IN YOUR HAND YOU HELD A SOLITARY NOTE… BEFORE YOU NAP, YOU WERE IN THE BEST OF SPIRITS, SO IT IS CLEAR THIS LETTER HAS CAUSED THE CHANGE IN YOU.</a:t>
            </a:r>
          </a:p>
        </p:txBody>
      </p:sp>
    </p:spTree>
    <p:extLst>
      <p:ext uri="{BB962C8B-B14F-4D97-AF65-F5344CB8AC3E}">
        <p14:creationId xmlns:p14="http://schemas.microsoft.com/office/powerpoint/2010/main" val="3260598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DADB4B25-4B28-7935-5875-34E89D001002}"/>
              </a:ext>
            </a:extLst>
          </p:cNvPr>
          <p:cNvPicPr>
            <a:picLocks noChangeAspect="1"/>
          </p:cNvPicPr>
          <p:nvPr/>
        </p:nvPicPr>
        <p:blipFill rotWithShape="1">
          <a:blip r:embed="rId3">
            <a:extLst>
              <a:ext uri="{28A0092B-C50C-407E-A947-70E740481C1C}">
                <a14:useLocalDpi xmlns:a14="http://schemas.microsoft.com/office/drawing/2010/main" val="0"/>
              </a:ext>
            </a:extLst>
          </a:blip>
          <a:srcRect l="1879" t="60685" r="2853" b="224"/>
          <a:stretch/>
        </p:blipFill>
        <p:spPr>
          <a:xfrm>
            <a:off x="182880" y="3158837"/>
            <a:ext cx="6949440" cy="2139565"/>
          </a:xfrm>
          <a:prstGeom prst="rect">
            <a:avLst/>
          </a:prstGeom>
        </p:spPr>
      </p:pic>
      <p:sp>
        <p:nvSpPr>
          <p:cNvPr id="4" name="TextBox 3">
            <a:extLst>
              <a:ext uri="{FF2B5EF4-FFF2-40B4-BE49-F238E27FC236}">
                <a16:creationId xmlns:a16="http://schemas.microsoft.com/office/drawing/2014/main" id="{476B45B2-EA81-753C-FFDA-02ACC1921113}"/>
              </a:ext>
            </a:extLst>
          </p:cNvPr>
          <p:cNvSpPr txBox="1"/>
          <p:nvPr/>
        </p:nvSpPr>
        <p:spPr>
          <a:xfrm>
            <a:off x="3865417" y="1299133"/>
            <a:ext cx="3137811" cy="307777"/>
          </a:xfrm>
          <a:prstGeom prst="callout1">
            <a:avLst>
              <a:gd name="adj1" fmla="val 136327"/>
              <a:gd name="adj2" fmla="val 52331"/>
              <a:gd name="adj3" fmla="val 615214"/>
              <a:gd name="adj4" fmla="val 52163"/>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THIS IS PAINFULLY OBVIOUS.</a:t>
            </a:r>
          </a:p>
        </p:txBody>
      </p:sp>
      <p:sp>
        <p:nvSpPr>
          <p:cNvPr id="5" name="TextBox 4">
            <a:extLst>
              <a:ext uri="{FF2B5EF4-FFF2-40B4-BE49-F238E27FC236}">
                <a16:creationId xmlns:a16="http://schemas.microsoft.com/office/drawing/2014/main" id="{89C127A6-C384-C1E5-06AF-308850677B17}"/>
              </a:ext>
            </a:extLst>
          </p:cNvPr>
          <p:cNvSpPr txBox="1"/>
          <p:nvPr/>
        </p:nvSpPr>
        <p:spPr>
          <a:xfrm>
            <a:off x="815822" y="1852885"/>
            <a:ext cx="1545483" cy="307777"/>
          </a:xfrm>
          <a:prstGeom prst="callout1">
            <a:avLst>
              <a:gd name="adj1" fmla="val 123088"/>
              <a:gd name="adj2" fmla="val 43995"/>
              <a:gd name="adj3" fmla="val 428429"/>
              <a:gd name="adj4" fmla="val 45251"/>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TO WHO?</a:t>
            </a:r>
          </a:p>
        </p:txBody>
      </p:sp>
    </p:spTree>
    <p:extLst>
      <p:ext uri="{BB962C8B-B14F-4D97-AF65-F5344CB8AC3E}">
        <p14:creationId xmlns:p14="http://schemas.microsoft.com/office/powerpoint/2010/main" val="2855565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 engineering drawing&#10;&#10;Description automatically generated">
            <a:extLst>
              <a:ext uri="{FF2B5EF4-FFF2-40B4-BE49-F238E27FC236}">
                <a16:creationId xmlns:a16="http://schemas.microsoft.com/office/drawing/2014/main" id="{C599F2DB-E943-8F15-F5DF-1F8014DF286C}"/>
              </a:ext>
            </a:extLst>
          </p:cNvPr>
          <p:cNvPicPr>
            <a:picLocks noChangeAspect="1"/>
          </p:cNvPicPr>
          <p:nvPr/>
        </p:nvPicPr>
        <p:blipFill rotWithShape="1">
          <a:blip r:embed="rId3">
            <a:extLst>
              <a:ext uri="{28A0092B-C50C-407E-A947-70E740481C1C}">
                <a14:useLocalDpi xmlns:a14="http://schemas.microsoft.com/office/drawing/2010/main" val="0"/>
              </a:ext>
            </a:extLst>
          </a:blip>
          <a:srcRect l="1822" t="74697" r="1658" b="1515"/>
          <a:stretch/>
        </p:blipFill>
        <p:spPr>
          <a:xfrm>
            <a:off x="182880" y="3981797"/>
            <a:ext cx="6949440" cy="1285115"/>
          </a:xfrm>
          <a:prstGeom prst="rect">
            <a:avLst/>
          </a:prstGeom>
        </p:spPr>
      </p:pic>
      <p:sp>
        <p:nvSpPr>
          <p:cNvPr id="3" name="TextBox 2">
            <a:extLst>
              <a:ext uri="{FF2B5EF4-FFF2-40B4-BE49-F238E27FC236}">
                <a16:creationId xmlns:a16="http://schemas.microsoft.com/office/drawing/2014/main" id="{3AE98E60-067D-C468-86A6-56DF9F2AD5E1}"/>
              </a:ext>
            </a:extLst>
          </p:cNvPr>
          <p:cNvSpPr txBox="1"/>
          <p:nvPr/>
        </p:nvSpPr>
        <p:spPr>
          <a:xfrm>
            <a:off x="5304227" y="969705"/>
            <a:ext cx="1662023" cy="307777"/>
          </a:xfrm>
          <a:prstGeom prst="callout1">
            <a:avLst>
              <a:gd name="adj1" fmla="val 98781"/>
              <a:gd name="adj2" fmla="val 52722"/>
              <a:gd name="adj3" fmla="val 986826"/>
              <a:gd name="adj4" fmla="val 55468"/>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TO WHOM?</a:t>
            </a:r>
          </a:p>
        </p:txBody>
      </p:sp>
      <p:sp>
        <p:nvSpPr>
          <p:cNvPr id="4" name="TextBox 3">
            <a:extLst>
              <a:ext uri="{FF2B5EF4-FFF2-40B4-BE49-F238E27FC236}">
                <a16:creationId xmlns:a16="http://schemas.microsoft.com/office/drawing/2014/main" id="{60CFB2BF-0B95-1B66-65D2-DD667770492F}"/>
              </a:ext>
            </a:extLst>
          </p:cNvPr>
          <p:cNvSpPr txBox="1"/>
          <p:nvPr/>
        </p:nvSpPr>
        <p:spPr>
          <a:xfrm>
            <a:off x="308094" y="2042769"/>
            <a:ext cx="2446169" cy="307777"/>
          </a:xfrm>
          <a:prstGeom prst="callout1">
            <a:avLst>
              <a:gd name="adj1" fmla="val 112073"/>
              <a:gd name="adj2" fmla="val 28826"/>
              <a:gd name="adj3" fmla="val 637616"/>
              <a:gd name="adj4" fmla="val 27733"/>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TO WHOM WHAT?</a:t>
            </a:r>
          </a:p>
        </p:txBody>
      </p:sp>
      <p:sp>
        <p:nvSpPr>
          <p:cNvPr id="5" name="TextBox 4">
            <a:extLst>
              <a:ext uri="{FF2B5EF4-FFF2-40B4-BE49-F238E27FC236}">
                <a16:creationId xmlns:a16="http://schemas.microsoft.com/office/drawing/2014/main" id="{64BBE310-3DF7-12A0-D60D-B367E0D8092E}"/>
              </a:ext>
            </a:extLst>
          </p:cNvPr>
          <p:cNvSpPr txBox="1"/>
          <p:nvPr/>
        </p:nvSpPr>
        <p:spPr>
          <a:xfrm>
            <a:off x="2685860" y="2794302"/>
            <a:ext cx="1581341" cy="307777"/>
          </a:xfrm>
          <a:prstGeom prst="callout1">
            <a:avLst>
              <a:gd name="adj1" fmla="val 117792"/>
              <a:gd name="adj2" fmla="val 55456"/>
              <a:gd name="adj3" fmla="val 394113"/>
              <a:gd name="adj4" fmla="val 55308"/>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DROP IT!</a:t>
            </a:r>
          </a:p>
        </p:txBody>
      </p:sp>
    </p:spTree>
    <p:extLst>
      <p:ext uri="{BB962C8B-B14F-4D97-AF65-F5344CB8AC3E}">
        <p14:creationId xmlns:p14="http://schemas.microsoft.com/office/powerpoint/2010/main" val="3253818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7BD61809-B5E7-0E6C-3EBE-C48672DB97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9396" t="43381" r="3080" b="2831"/>
          <a:stretch/>
        </p:blipFill>
        <p:spPr>
          <a:xfrm>
            <a:off x="5411586" y="762879"/>
            <a:ext cx="1720736" cy="1207236"/>
          </a:xfrm>
          <a:prstGeom prst="rect">
            <a:avLst/>
          </a:prstGeom>
        </p:spPr>
      </p:pic>
      <p:sp>
        <p:nvSpPr>
          <p:cNvPr id="4" name="TextBox 3">
            <a:extLst>
              <a:ext uri="{FF2B5EF4-FFF2-40B4-BE49-F238E27FC236}">
                <a16:creationId xmlns:a16="http://schemas.microsoft.com/office/drawing/2014/main" id="{1BD3B35F-F000-B739-0ADB-F5B89E062AB8}"/>
              </a:ext>
            </a:extLst>
          </p:cNvPr>
          <p:cNvSpPr txBox="1"/>
          <p:nvPr/>
        </p:nvSpPr>
        <p:spPr>
          <a:xfrm>
            <a:off x="315884" y="894518"/>
            <a:ext cx="3934690" cy="1169551"/>
          </a:xfrm>
          <a:prstGeom prst="callout1">
            <a:avLst>
              <a:gd name="adj1" fmla="val 69350"/>
              <a:gd name="adj2" fmla="val 101267"/>
              <a:gd name="adj3" fmla="val 69614"/>
              <a:gd name="adj4" fmla="val 128442"/>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IT IS ALL OBVIOUS WHEN IT IS EXPLAINED TO YOU… I NATURALLY ASKED MYSELF WHAT THE LETTER COULD CONTAIN WHICH MIGHT HAVE THIS EFFECT UPON YOU.</a:t>
            </a:r>
          </a:p>
        </p:txBody>
      </p:sp>
      <p:cxnSp>
        <p:nvCxnSpPr>
          <p:cNvPr id="5" name="Straight Connector 4">
            <a:extLst>
              <a:ext uri="{FF2B5EF4-FFF2-40B4-BE49-F238E27FC236}">
                <a16:creationId xmlns:a16="http://schemas.microsoft.com/office/drawing/2014/main" id="{ABA2093A-E857-D25E-1C3F-4B34F09DA77C}"/>
              </a:ext>
            </a:extLst>
          </p:cNvPr>
          <p:cNvCxnSpPr/>
          <p:nvPr/>
        </p:nvCxnSpPr>
        <p:spPr>
          <a:xfrm>
            <a:off x="65903" y="2743200"/>
            <a:ext cx="714220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6" name="Picture 5" descr="Diagram&#10;&#10;Description automatically generated">
            <a:extLst>
              <a:ext uri="{FF2B5EF4-FFF2-40B4-BE49-F238E27FC236}">
                <a16:creationId xmlns:a16="http://schemas.microsoft.com/office/drawing/2014/main" id="{0D4B4091-4F2B-09D9-3E3C-47FD2AC85EB2}"/>
              </a:ext>
            </a:extLst>
          </p:cNvPr>
          <p:cNvPicPr>
            <a:picLocks noChangeAspect="1"/>
          </p:cNvPicPr>
          <p:nvPr/>
        </p:nvPicPr>
        <p:blipFill rotWithShape="1">
          <a:blip r:embed="rId3">
            <a:extLst>
              <a:ext uri="{28A0092B-C50C-407E-A947-70E740481C1C}">
                <a14:useLocalDpi xmlns:a14="http://schemas.microsoft.com/office/drawing/2010/main" val="0"/>
              </a:ext>
            </a:extLst>
          </a:blip>
          <a:srcRect l="39396" t="43381" r="3080" b="2831"/>
          <a:stretch/>
        </p:blipFill>
        <p:spPr>
          <a:xfrm flipH="1">
            <a:off x="224444" y="3422332"/>
            <a:ext cx="2152998" cy="1510502"/>
          </a:xfrm>
          <a:prstGeom prst="rect">
            <a:avLst/>
          </a:prstGeom>
        </p:spPr>
      </p:pic>
      <p:sp>
        <p:nvSpPr>
          <p:cNvPr id="7" name="TextBox 6">
            <a:extLst>
              <a:ext uri="{FF2B5EF4-FFF2-40B4-BE49-F238E27FC236}">
                <a16:creationId xmlns:a16="http://schemas.microsoft.com/office/drawing/2014/main" id="{729D0DDF-63A1-E312-4888-CA702322C4EB}"/>
              </a:ext>
            </a:extLst>
          </p:cNvPr>
          <p:cNvSpPr txBox="1"/>
          <p:nvPr/>
        </p:nvSpPr>
        <p:spPr>
          <a:xfrm>
            <a:off x="3497536" y="3685047"/>
            <a:ext cx="3710572" cy="1169551"/>
          </a:xfrm>
          <a:prstGeom prst="callout1">
            <a:avLst>
              <a:gd name="adj1" fmla="val 82575"/>
              <a:gd name="adj2" fmla="val -31043"/>
              <a:gd name="adj3" fmla="val 82035"/>
              <a:gd name="adj4" fmla="val 1774"/>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AS YOU WALKED TO SUPPER, YOU HELD THE FLAP SIDE OF THE ENVELOPE TOWARDS ME, AND I SAW OUR SCHOOL MASCOT’S FACE STARING BACK AT ME.</a:t>
            </a:r>
          </a:p>
        </p:txBody>
      </p:sp>
    </p:spTree>
    <p:extLst>
      <p:ext uri="{BB962C8B-B14F-4D97-AF65-F5344CB8AC3E}">
        <p14:creationId xmlns:p14="http://schemas.microsoft.com/office/powerpoint/2010/main" val="457003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book&#10;&#10;Description automatically generated">
            <a:extLst>
              <a:ext uri="{FF2B5EF4-FFF2-40B4-BE49-F238E27FC236}">
                <a16:creationId xmlns:a16="http://schemas.microsoft.com/office/drawing/2014/main" id="{0CF1CFEF-5C0D-3B20-2558-03DC24C6142A}"/>
              </a:ext>
            </a:extLst>
          </p:cNvPr>
          <p:cNvPicPr>
            <a:picLocks noChangeAspect="1"/>
          </p:cNvPicPr>
          <p:nvPr/>
        </p:nvPicPr>
        <p:blipFill rotWithShape="1">
          <a:blip r:embed="rId3">
            <a:extLst>
              <a:ext uri="{28A0092B-C50C-407E-A947-70E740481C1C}">
                <a14:useLocalDpi xmlns:a14="http://schemas.microsoft.com/office/drawing/2010/main" val="0"/>
              </a:ext>
            </a:extLst>
          </a:blip>
          <a:srcRect l="6132" t="6528" r="5588" b="5305"/>
          <a:stretch/>
        </p:blipFill>
        <p:spPr>
          <a:xfrm>
            <a:off x="182880" y="139621"/>
            <a:ext cx="6949440" cy="5207157"/>
          </a:xfrm>
          <a:prstGeom prst="rect">
            <a:avLst/>
          </a:prstGeom>
        </p:spPr>
      </p:pic>
    </p:spTree>
    <p:extLst>
      <p:ext uri="{BB962C8B-B14F-4D97-AF65-F5344CB8AC3E}">
        <p14:creationId xmlns:p14="http://schemas.microsoft.com/office/powerpoint/2010/main" val="4016156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C71DB1A8-4F64-6960-7442-C00BD04837C6}"/>
              </a:ext>
            </a:extLst>
          </p:cNvPr>
          <p:cNvPicPr>
            <a:picLocks noChangeAspect="1"/>
          </p:cNvPicPr>
          <p:nvPr/>
        </p:nvPicPr>
        <p:blipFill rotWithShape="1">
          <a:blip r:embed="rId3">
            <a:extLst>
              <a:ext uri="{28A0092B-C50C-407E-A947-70E740481C1C}">
                <a14:useLocalDpi xmlns:a14="http://schemas.microsoft.com/office/drawing/2010/main" val="0"/>
              </a:ext>
            </a:extLst>
          </a:blip>
          <a:srcRect l="1389" t="67032" r="2206" b="1756"/>
          <a:stretch/>
        </p:blipFill>
        <p:spPr>
          <a:xfrm>
            <a:off x="182880" y="3632663"/>
            <a:ext cx="6949440" cy="1688190"/>
          </a:xfrm>
          <a:prstGeom prst="rect">
            <a:avLst/>
          </a:prstGeom>
        </p:spPr>
      </p:pic>
      <p:sp>
        <p:nvSpPr>
          <p:cNvPr id="5" name="TextBox 4">
            <a:extLst>
              <a:ext uri="{FF2B5EF4-FFF2-40B4-BE49-F238E27FC236}">
                <a16:creationId xmlns:a16="http://schemas.microsoft.com/office/drawing/2014/main" id="{5E250989-1884-EB4F-3080-41A5675207D6}"/>
              </a:ext>
            </a:extLst>
          </p:cNvPr>
          <p:cNvSpPr txBox="1"/>
          <p:nvPr/>
        </p:nvSpPr>
        <p:spPr>
          <a:xfrm>
            <a:off x="347473" y="1181577"/>
            <a:ext cx="6784847" cy="738664"/>
          </a:xfrm>
          <a:prstGeom prst="callout1">
            <a:avLst>
              <a:gd name="adj1" fmla="val 103345"/>
              <a:gd name="adj2" fmla="val 81179"/>
              <a:gd name="adj3" fmla="val 338479"/>
              <a:gd name="adj4" fmla="val 81827"/>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IT WAS CLEAR, THEN, THE REQUEST CAME FROM OUR SCHOOL… JUST NOW, YOU LAID THE NOTE ON YOUR BED STAND WITH THE ADDRESS UPPERMOST, AND YOU WALKED OVER TO THE WINDOW.</a:t>
            </a:r>
          </a:p>
        </p:txBody>
      </p:sp>
    </p:spTree>
    <p:extLst>
      <p:ext uri="{BB962C8B-B14F-4D97-AF65-F5344CB8AC3E}">
        <p14:creationId xmlns:p14="http://schemas.microsoft.com/office/powerpoint/2010/main" val="3628214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38A24B75-A80C-C094-0230-BD4943024AE0}"/>
              </a:ext>
            </a:extLst>
          </p:cNvPr>
          <p:cNvPicPr>
            <a:picLocks noChangeAspect="1"/>
          </p:cNvPicPr>
          <p:nvPr/>
        </p:nvPicPr>
        <p:blipFill rotWithShape="1">
          <a:blip r:embed="rId3">
            <a:extLst>
              <a:ext uri="{28A0092B-C50C-407E-A947-70E740481C1C}">
                <a14:useLocalDpi xmlns:a14="http://schemas.microsoft.com/office/drawing/2010/main" val="0"/>
              </a:ext>
            </a:extLst>
          </a:blip>
          <a:srcRect l="1879" t="60685" r="2853" b="224"/>
          <a:stretch/>
        </p:blipFill>
        <p:spPr>
          <a:xfrm>
            <a:off x="182880" y="3158837"/>
            <a:ext cx="6949440" cy="2139565"/>
          </a:xfrm>
          <a:prstGeom prst="rect">
            <a:avLst/>
          </a:prstGeom>
        </p:spPr>
      </p:pic>
      <p:sp>
        <p:nvSpPr>
          <p:cNvPr id="4" name="TextBox 3">
            <a:extLst>
              <a:ext uri="{FF2B5EF4-FFF2-40B4-BE49-F238E27FC236}">
                <a16:creationId xmlns:a16="http://schemas.microsoft.com/office/drawing/2014/main" id="{9367DC8D-D8D2-9D17-DD4B-32C4C57C8E1A}"/>
              </a:ext>
            </a:extLst>
          </p:cNvPr>
          <p:cNvSpPr txBox="1"/>
          <p:nvPr/>
        </p:nvSpPr>
        <p:spPr>
          <a:xfrm>
            <a:off x="4630725" y="1224233"/>
            <a:ext cx="1766140" cy="307777"/>
          </a:xfrm>
          <a:prstGeom prst="callout1">
            <a:avLst>
              <a:gd name="adj1" fmla="val 114986"/>
              <a:gd name="adj2" fmla="val 53990"/>
              <a:gd name="adj3" fmla="val 647996"/>
              <a:gd name="adj4" fmla="val 54154"/>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WHAT NEXT?</a:t>
            </a:r>
          </a:p>
        </p:txBody>
      </p:sp>
      <p:sp>
        <p:nvSpPr>
          <p:cNvPr id="5" name="TextBox 4">
            <a:extLst>
              <a:ext uri="{FF2B5EF4-FFF2-40B4-BE49-F238E27FC236}">
                <a16:creationId xmlns:a16="http://schemas.microsoft.com/office/drawing/2014/main" id="{199A8294-553A-375B-C546-96E9F37984DB}"/>
              </a:ext>
            </a:extLst>
          </p:cNvPr>
          <p:cNvSpPr txBox="1"/>
          <p:nvPr/>
        </p:nvSpPr>
        <p:spPr>
          <a:xfrm>
            <a:off x="367460" y="2218743"/>
            <a:ext cx="2808002" cy="307777"/>
          </a:xfrm>
          <a:prstGeom prst="callout1">
            <a:avLst>
              <a:gd name="adj1" fmla="val 123088"/>
              <a:gd name="adj2" fmla="val 50663"/>
              <a:gd name="adj3" fmla="val 315786"/>
              <a:gd name="adj4" fmla="val 50524"/>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I’M STILL NOT SEEING IT.</a:t>
            </a:r>
          </a:p>
        </p:txBody>
      </p:sp>
    </p:spTree>
    <p:extLst>
      <p:ext uri="{BB962C8B-B14F-4D97-AF65-F5344CB8AC3E}">
        <p14:creationId xmlns:p14="http://schemas.microsoft.com/office/powerpoint/2010/main" val="3083347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051585-CBC1-E5BF-2864-7F247A58D2FD}"/>
              </a:ext>
            </a:extLst>
          </p:cNvPr>
          <p:cNvSpPr txBox="1"/>
          <p:nvPr/>
        </p:nvSpPr>
        <p:spPr>
          <a:xfrm>
            <a:off x="157942" y="370398"/>
            <a:ext cx="7015943" cy="175432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1" dirty="0">
                <a:latin typeface="Old English Text MT" panose="03040902040508030806" pitchFamily="66" charset="0"/>
              </a:rPr>
              <a:t>Baker Street </a:t>
            </a:r>
            <a:r>
              <a:rPr lang="en-US" sz="5400" b="1" dirty="0">
                <a:latin typeface="Freestyle Script" panose="030804020302050B0404" pitchFamily="66" charset="0"/>
              </a:rPr>
              <a:t>Elementary</a:t>
            </a:r>
          </a:p>
          <a:p>
            <a:pPr algn="ctr"/>
            <a:r>
              <a:rPr lang="en-US" sz="5400" b="1" dirty="0">
                <a:latin typeface="Freestyle Script" panose="030804020302050B0404" pitchFamily="66" charset="0"/>
              </a:rPr>
              <a:t>“The Field Bazaar”</a:t>
            </a:r>
          </a:p>
        </p:txBody>
      </p:sp>
      <p:sp>
        <p:nvSpPr>
          <p:cNvPr id="4" name="TextBox 3">
            <a:extLst>
              <a:ext uri="{FF2B5EF4-FFF2-40B4-BE49-F238E27FC236}">
                <a16:creationId xmlns:a16="http://schemas.microsoft.com/office/drawing/2014/main" id="{B63EF07F-8A42-3308-58FB-D1C668BF6FEA}"/>
              </a:ext>
            </a:extLst>
          </p:cNvPr>
          <p:cNvSpPr txBox="1"/>
          <p:nvPr/>
        </p:nvSpPr>
        <p:spPr>
          <a:xfrm>
            <a:off x="225882" y="2738222"/>
            <a:ext cx="6863436" cy="255454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i="1" dirty="0">
                <a:latin typeface="Comic Sans MS" panose="030F0702030302020204" pitchFamily="66" charset="0"/>
              </a:rPr>
              <a:t>Copyright 2021 © by Joe Fay, Rusty Mason, and Steve Mason</a:t>
            </a:r>
          </a:p>
          <a:p>
            <a:endParaRPr lang="en-US" sz="1600" b="1" i="1" dirty="0">
              <a:latin typeface="Comic Sans MS" panose="030F0702030302020204" pitchFamily="66" charset="0"/>
            </a:endParaRPr>
          </a:p>
          <a:p>
            <a:r>
              <a:rPr lang="en-US" sz="1600" b="1" i="1" dirty="0">
                <a:latin typeface="Comic Sans MS" panose="030F0702030302020204" pitchFamily="66" charset="0"/>
              </a:rPr>
              <a:t>1</a:t>
            </a:r>
            <a:r>
              <a:rPr lang="en-US" sz="1600" b="1" i="1" baseline="30000" dirty="0">
                <a:latin typeface="Comic Sans MS" panose="030F0702030302020204" pitchFamily="66" charset="0"/>
              </a:rPr>
              <a:t>st</a:t>
            </a:r>
            <a:r>
              <a:rPr lang="en-US" sz="1600" b="1" i="1" dirty="0">
                <a:latin typeface="Comic Sans MS" panose="030F0702030302020204" pitchFamily="66" charset="0"/>
              </a:rPr>
              <a:t> Edition											</a:t>
            </a:r>
          </a:p>
          <a:p>
            <a:endParaRPr lang="en-US" sz="1600" b="1" i="1" dirty="0">
              <a:latin typeface="Comic Sans MS" panose="030F0702030302020204" pitchFamily="66" charset="0"/>
            </a:endParaRPr>
          </a:p>
          <a:p>
            <a:r>
              <a:rPr lang="en-US" sz="1600" b="1" i="1" dirty="0">
                <a:latin typeface="Comic Sans MS" panose="030F0702030302020204" pitchFamily="66" charset="0"/>
              </a:rPr>
              <a:t>Published in Dallas, Texas</a:t>
            </a:r>
          </a:p>
          <a:p>
            <a:endParaRPr lang="en-US" sz="1600" b="1" i="1" dirty="0">
              <a:latin typeface="Comic Sans MS" panose="030F0702030302020204" pitchFamily="66" charset="0"/>
            </a:endParaRPr>
          </a:p>
          <a:p>
            <a:r>
              <a:rPr lang="en-US" sz="1600" b="1" i="1" dirty="0">
                <a:latin typeface="Comic Sans MS" panose="030F0702030302020204" pitchFamily="66" charset="0"/>
              </a:rPr>
              <a:t>All rights reserved. No part of this book may be reproduced, stored, or transmitted in any form or by any means without prior permission of the authors (which is not that hard to obtain), except for brief excerpts for reviews)</a:t>
            </a:r>
          </a:p>
        </p:txBody>
      </p:sp>
    </p:spTree>
    <p:extLst>
      <p:ext uri="{BB962C8B-B14F-4D97-AF65-F5344CB8AC3E}">
        <p14:creationId xmlns:p14="http://schemas.microsoft.com/office/powerpoint/2010/main" val="3495407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Diagram&#10;&#10;Description automatically generated">
            <a:extLst>
              <a:ext uri="{FF2B5EF4-FFF2-40B4-BE49-F238E27FC236}">
                <a16:creationId xmlns:a16="http://schemas.microsoft.com/office/drawing/2014/main" id="{45C7FE6C-1A8C-9408-2244-AA19D7A06D58}"/>
              </a:ext>
            </a:extLst>
          </p:cNvPr>
          <p:cNvPicPr>
            <a:picLocks noChangeAspect="1"/>
          </p:cNvPicPr>
          <p:nvPr/>
        </p:nvPicPr>
        <p:blipFill rotWithShape="1">
          <a:blip r:embed="rId3">
            <a:extLst>
              <a:ext uri="{28A0092B-C50C-407E-A947-70E740481C1C}">
                <a14:useLocalDpi xmlns:a14="http://schemas.microsoft.com/office/drawing/2010/main" val="0"/>
              </a:ext>
            </a:extLst>
          </a:blip>
          <a:srcRect l="39396" t="43381" r="3080" b="2831"/>
          <a:stretch/>
        </p:blipFill>
        <p:spPr>
          <a:xfrm>
            <a:off x="4114493" y="1684575"/>
            <a:ext cx="3017827" cy="2117250"/>
          </a:xfrm>
          <a:prstGeom prst="rect">
            <a:avLst/>
          </a:prstGeom>
        </p:spPr>
      </p:pic>
      <p:sp>
        <p:nvSpPr>
          <p:cNvPr id="23" name="TextBox 22">
            <a:extLst>
              <a:ext uri="{FF2B5EF4-FFF2-40B4-BE49-F238E27FC236}">
                <a16:creationId xmlns:a16="http://schemas.microsoft.com/office/drawing/2014/main" id="{0CE2B27F-5A75-4451-C7AE-F99FB86CD238}"/>
              </a:ext>
            </a:extLst>
          </p:cNvPr>
          <p:cNvSpPr txBox="1"/>
          <p:nvPr/>
        </p:nvSpPr>
        <p:spPr>
          <a:xfrm>
            <a:off x="382385" y="2375844"/>
            <a:ext cx="2578608" cy="2031325"/>
          </a:xfrm>
          <a:prstGeom prst="callout1">
            <a:avLst>
              <a:gd name="adj1" fmla="val 46063"/>
              <a:gd name="adj2" fmla="val 159844"/>
              <a:gd name="adj3" fmla="val 45403"/>
              <a:gd name="adj4" fmla="val 102840"/>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I GLANCED AT THE ADDRESS, AND I COULD TELL IT WAS AN UNOFFICIAL COMMUNICATION… THIS I GATHERED FROM THE USE OF THE WORD ‘MISTER’ UPON THE SALUTATION.</a:t>
            </a:r>
          </a:p>
        </p:txBody>
      </p:sp>
    </p:spTree>
    <p:extLst>
      <p:ext uri="{BB962C8B-B14F-4D97-AF65-F5344CB8AC3E}">
        <p14:creationId xmlns:p14="http://schemas.microsoft.com/office/powerpoint/2010/main" val="12975730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3627B03D-8B19-4A7E-D4A8-DFE35E4CD4A3}"/>
              </a:ext>
            </a:extLst>
          </p:cNvPr>
          <p:cNvPicPr>
            <a:picLocks noChangeAspect="1"/>
          </p:cNvPicPr>
          <p:nvPr/>
        </p:nvPicPr>
        <p:blipFill rotWithShape="1">
          <a:blip r:embed="rId3">
            <a:extLst>
              <a:ext uri="{28A0092B-C50C-407E-A947-70E740481C1C}">
                <a14:useLocalDpi xmlns:a14="http://schemas.microsoft.com/office/drawing/2010/main" val="0"/>
              </a:ext>
            </a:extLst>
          </a:blip>
          <a:srcRect l="2147" t="74434" r="1561" b="1626"/>
          <a:stretch/>
        </p:blipFill>
        <p:spPr>
          <a:xfrm>
            <a:off x="182880" y="4039984"/>
            <a:ext cx="6949440" cy="1296354"/>
          </a:xfrm>
          <a:prstGeom prst="rect">
            <a:avLst/>
          </a:prstGeom>
        </p:spPr>
      </p:pic>
      <p:sp>
        <p:nvSpPr>
          <p:cNvPr id="4" name="TextBox 3">
            <a:extLst>
              <a:ext uri="{FF2B5EF4-FFF2-40B4-BE49-F238E27FC236}">
                <a16:creationId xmlns:a16="http://schemas.microsoft.com/office/drawing/2014/main" id="{CAD16234-3556-63D1-81B4-7EEA94B51816}"/>
              </a:ext>
            </a:extLst>
          </p:cNvPr>
          <p:cNvSpPr txBox="1"/>
          <p:nvPr/>
        </p:nvSpPr>
        <p:spPr>
          <a:xfrm>
            <a:off x="2352176" y="941460"/>
            <a:ext cx="4780144" cy="738664"/>
          </a:xfrm>
          <a:prstGeom prst="callout1">
            <a:avLst>
              <a:gd name="adj1" fmla="val 105082"/>
              <a:gd name="adj2" fmla="val 74226"/>
              <a:gd name="adj3" fmla="val 428458"/>
              <a:gd name="adj4" fmla="val 75203"/>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AS YOU ARE STILL A MINOR, YOU HAVE NO REAL CLAIM TO THAT TERM… I KNEW THE SCHOOL OFFICIALS ARE THE MOST PEDANTIC.</a:t>
            </a:r>
          </a:p>
        </p:txBody>
      </p:sp>
      <p:sp>
        <p:nvSpPr>
          <p:cNvPr id="5" name="TextBox 4">
            <a:extLst>
              <a:ext uri="{FF2B5EF4-FFF2-40B4-BE49-F238E27FC236}">
                <a16:creationId xmlns:a16="http://schemas.microsoft.com/office/drawing/2014/main" id="{CC9811DC-E675-A122-FBA9-F0C4D4F6D3C5}"/>
              </a:ext>
            </a:extLst>
          </p:cNvPr>
          <p:cNvSpPr txBox="1"/>
          <p:nvPr/>
        </p:nvSpPr>
        <p:spPr>
          <a:xfrm>
            <a:off x="282633" y="2278169"/>
            <a:ext cx="2676697" cy="523220"/>
          </a:xfrm>
          <a:prstGeom prst="callout1">
            <a:avLst>
              <a:gd name="adj1" fmla="val 105667"/>
              <a:gd name="adj2" fmla="val 33257"/>
              <a:gd name="adj3" fmla="val 345311"/>
              <a:gd name="adj4" fmla="val 34249"/>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SOMETIMES THE SECOND MOST THAT I KNOW.</a:t>
            </a:r>
          </a:p>
        </p:txBody>
      </p:sp>
    </p:spTree>
    <p:extLst>
      <p:ext uri="{BB962C8B-B14F-4D97-AF65-F5344CB8AC3E}">
        <p14:creationId xmlns:p14="http://schemas.microsoft.com/office/powerpoint/2010/main" val="7982252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580F9F55-91FB-9585-A659-E0D861C1982D}"/>
              </a:ext>
            </a:extLst>
          </p:cNvPr>
          <p:cNvPicPr>
            <a:picLocks noChangeAspect="1"/>
          </p:cNvPicPr>
          <p:nvPr/>
        </p:nvPicPr>
        <p:blipFill rotWithShape="1">
          <a:blip r:embed="rId3">
            <a:extLst>
              <a:ext uri="{28A0092B-C50C-407E-A947-70E740481C1C}">
                <a14:useLocalDpi xmlns:a14="http://schemas.microsoft.com/office/drawing/2010/main" val="0"/>
              </a:ext>
            </a:extLst>
          </a:blip>
          <a:srcRect l="1389" t="67032" r="2206" b="1756"/>
          <a:stretch/>
        </p:blipFill>
        <p:spPr>
          <a:xfrm>
            <a:off x="182880" y="3632663"/>
            <a:ext cx="6949440" cy="1688190"/>
          </a:xfrm>
          <a:prstGeom prst="rect">
            <a:avLst/>
          </a:prstGeom>
        </p:spPr>
      </p:pic>
      <p:sp>
        <p:nvSpPr>
          <p:cNvPr id="5" name="TextBox 4">
            <a:extLst>
              <a:ext uri="{FF2B5EF4-FFF2-40B4-BE49-F238E27FC236}">
                <a16:creationId xmlns:a16="http://schemas.microsoft.com/office/drawing/2014/main" id="{EFC09C97-0E64-5AC6-DDB5-6CE226FBAFE0}"/>
              </a:ext>
            </a:extLst>
          </p:cNvPr>
          <p:cNvSpPr txBox="1"/>
          <p:nvPr/>
        </p:nvSpPr>
        <p:spPr>
          <a:xfrm>
            <a:off x="702670" y="1360030"/>
            <a:ext cx="6429650" cy="738664"/>
          </a:xfrm>
          <a:prstGeom prst="callout1">
            <a:avLst>
              <a:gd name="adj1" fmla="val 108014"/>
              <a:gd name="adj2" fmla="val 81778"/>
              <a:gd name="adj3" fmla="val 312610"/>
              <a:gd name="adj4" fmla="val 82441"/>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IN THEIR CORRECT USE OF TITLES, AND I WAS THUS ENABLED TO SAY WITH CERTAINTY YOUR LETTER WAS UNOFFICIAL… AN OFFICIAL NOTE WOULD HAVE USED THE TERM ‘MASTER’.</a:t>
            </a:r>
          </a:p>
        </p:txBody>
      </p:sp>
    </p:spTree>
    <p:extLst>
      <p:ext uri="{BB962C8B-B14F-4D97-AF65-F5344CB8AC3E}">
        <p14:creationId xmlns:p14="http://schemas.microsoft.com/office/powerpoint/2010/main" val="8010124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DA4DEB42-7F59-E899-4F3D-0DC23E84C94B}"/>
              </a:ext>
            </a:extLst>
          </p:cNvPr>
          <p:cNvPicPr>
            <a:picLocks noChangeAspect="1"/>
          </p:cNvPicPr>
          <p:nvPr/>
        </p:nvPicPr>
        <p:blipFill rotWithShape="1">
          <a:blip r:embed="rId3">
            <a:extLst>
              <a:ext uri="{28A0092B-C50C-407E-A947-70E740481C1C}">
                <a14:useLocalDpi xmlns:a14="http://schemas.microsoft.com/office/drawing/2010/main" val="0"/>
              </a:ext>
            </a:extLst>
          </a:blip>
          <a:srcRect l="39396" t="43381" r="3080" b="2831"/>
          <a:stretch/>
        </p:blipFill>
        <p:spPr>
          <a:xfrm>
            <a:off x="3042460" y="2468879"/>
            <a:ext cx="4206240" cy="2951018"/>
          </a:xfrm>
          <a:prstGeom prst="rect">
            <a:avLst/>
          </a:prstGeom>
        </p:spPr>
      </p:pic>
      <p:sp>
        <p:nvSpPr>
          <p:cNvPr id="4" name="TextBox 3">
            <a:extLst>
              <a:ext uri="{FF2B5EF4-FFF2-40B4-BE49-F238E27FC236}">
                <a16:creationId xmlns:a16="http://schemas.microsoft.com/office/drawing/2014/main" id="{513EE687-8A61-3B77-1AA4-EFD83CBAEF88}"/>
              </a:ext>
            </a:extLst>
          </p:cNvPr>
          <p:cNvSpPr txBox="1"/>
          <p:nvPr/>
        </p:nvSpPr>
        <p:spPr>
          <a:xfrm>
            <a:off x="2043139" y="545383"/>
            <a:ext cx="5064244" cy="954107"/>
          </a:xfrm>
          <a:prstGeom prst="callout1">
            <a:avLst>
              <a:gd name="adj1" fmla="val 100709"/>
              <a:gd name="adj2" fmla="val 59229"/>
              <a:gd name="adj3" fmla="val 220177"/>
              <a:gd name="adj4" fmla="val 59797"/>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WHEN YOU RETURNED TO THE STAND AND TURNED THE NOTE OVER, AND ALLOWED ME TO PERCEIVE THE ENCLOSURE WAS A PRINTED ONE, THE IDEA OF A BAZAAR FIRST OCCURRED TO ME.</a:t>
            </a:r>
          </a:p>
        </p:txBody>
      </p:sp>
    </p:spTree>
    <p:extLst>
      <p:ext uri="{BB962C8B-B14F-4D97-AF65-F5344CB8AC3E}">
        <p14:creationId xmlns:p14="http://schemas.microsoft.com/office/powerpoint/2010/main" val="860715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E9B017BF-B1D4-FF95-BE0D-2897F8A1176E}"/>
              </a:ext>
            </a:extLst>
          </p:cNvPr>
          <p:cNvPicPr>
            <a:picLocks noChangeAspect="1"/>
          </p:cNvPicPr>
          <p:nvPr/>
        </p:nvPicPr>
        <p:blipFill rotWithShape="1">
          <a:blip r:embed="rId3">
            <a:extLst>
              <a:ext uri="{28A0092B-C50C-407E-A947-70E740481C1C}">
                <a14:useLocalDpi xmlns:a14="http://schemas.microsoft.com/office/drawing/2010/main" val="0"/>
              </a:ext>
            </a:extLst>
          </a:blip>
          <a:srcRect l="1879" t="60685" r="2853" b="224"/>
          <a:stretch/>
        </p:blipFill>
        <p:spPr>
          <a:xfrm>
            <a:off x="182880" y="3158837"/>
            <a:ext cx="6949440" cy="2139565"/>
          </a:xfrm>
          <a:prstGeom prst="rect">
            <a:avLst/>
          </a:prstGeom>
        </p:spPr>
      </p:pic>
      <p:sp>
        <p:nvSpPr>
          <p:cNvPr id="4" name="TextBox 3">
            <a:extLst>
              <a:ext uri="{FF2B5EF4-FFF2-40B4-BE49-F238E27FC236}">
                <a16:creationId xmlns:a16="http://schemas.microsoft.com/office/drawing/2014/main" id="{86EBB2F5-3ED5-7999-E24E-1534CAD87E29}"/>
              </a:ext>
            </a:extLst>
          </p:cNvPr>
          <p:cNvSpPr txBox="1"/>
          <p:nvPr/>
        </p:nvSpPr>
        <p:spPr>
          <a:xfrm>
            <a:off x="3245224" y="2073438"/>
            <a:ext cx="3693457" cy="307777"/>
          </a:xfrm>
          <a:prstGeom prst="callout1">
            <a:avLst>
              <a:gd name="adj1" fmla="val 122982"/>
              <a:gd name="adj2" fmla="val 58262"/>
              <a:gd name="adj3" fmla="val 370174"/>
              <a:gd name="adj4" fmla="val 58663"/>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I’M GUESSING THERE IS MORE.</a:t>
            </a:r>
          </a:p>
        </p:txBody>
      </p:sp>
      <p:sp>
        <p:nvSpPr>
          <p:cNvPr id="5" name="TextBox 4">
            <a:extLst>
              <a:ext uri="{FF2B5EF4-FFF2-40B4-BE49-F238E27FC236}">
                <a16:creationId xmlns:a16="http://schemas.microsoft.com/office/drawing/2014/main" id="{9E92150A-B56B-5AFB-17AC-B377F5F95602}"/>
              </a:ext>
            </a:extLst>
          </p:cNvPr>
          <p:cNvSpPr txBox="1"/>
          <p:nvPr/>
        </p:nvSpPr>
        <p:spPr>
          <a:xfrm>
            <a:off x="340822" y="994362"/>
            <a:ext cx="3937408" cy="307777"/>
          </a:xfrm>
          <a:prstGeom prst="callout1">
            <a:avLst>
              <a:gd name="adj1" fmla="val 95920"/>
              <a:gd name="adj2" fmla="val 36804"/>
              <a:gd name="adj3" fmla="val 711759"/>
              <a:gd name="adj4" fmla="val 36681"/>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THAT SEEMS A LITTLE OF A STRETCH.</a:t>
            </a:r>
          </a:p>
        </p:txBody>
      </p:sp>
    </p:spTree>
    <p:extLst>
      <p:ext uri="{BB962C8B-B14F-4D97-AF65-F5344CB8AC3E}">
        <p14:creationId xmlns:p14="http://schemas.microsoft.com/office/powerpoint/2010/main" val="34362622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newspaper&#10;&#10;Description automatically generated">
            <a:extLst>
              <a:ext uri="{FF2B5EF4-FFF2-40B4-BE49-F238E27FC236}">
                <a16:creationId xmlns:a16="http://schemas.microsoft.com/office/drawing/2014/main" id="{9DE3129C-0661-7C63-CD7C-AB15A688066E}"/>
              </a:ext>
            </a:extLst>
          </p:cNvPr>
          <p:cNvPicPr>
            <a:picLocks noChangeAspect="1"/>
          </p:cNvPicPr>
          <p:nvPr/>
        </p:nvPicPr>
        <p:blipFill rotWithShape="1">
          <a:blip r:embed="rId3">
            <a:extLst>
              <a:ext uri="{28A0092B-C50C-407E-A947-70E740481C1C}">
                <a14:useLocalDpi xmlns:a14="http://schemas.microsoft.com/office/drawing/2010/main" val="0"/>
              </a:ext>
            </a:extLst>
          </a:blip>
          <a:srcRect l="3481" t="4330" r="3237" b="3504"/>
          <a:stretch/>
        </p:blipFill>
        <p:spPr>
          <a:xfrm>
            <a:off x="182880" y="167436"/>
            <a:ext cx="6949440" cy="5151528"/>
          </a:xfrm>
          <a:prstGeom prst="rect">
            <a:avLst/>
          </a:prstGeom>
        </p:spPr>
      </p:pic>
    </p:spTree>
    <p:extLst>
      <p:ext uri="{BB962C8B-B14F-4D97-AF65-F5344CB8AC3E}">
        <p14:creationId xmlns:p14="http://schemas.microsoft.com/office/powerpoint/2010/main" val="21571106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1F578E2A-47F9-BCAA-5020-C91B835ACD3D}"/>
              </a:ext>
            </a:extLst>
          </p:cNvPr>
          <p:cNvPicPr>
            <a:picLocks noChangeAspect="1"/>
          </p:cNvPicPr>
          <p:nvPr/>
        </p:nvPicPr>
        <p:blipFill rotWithShape="1">
          <a:blip r:embed="rId3">
            <a:extLst>
              <a:ext uri="{28A0092B-C50C-407E-A947-70E740481C1C}">
                <a14:useLocalDpi xmlns:a14="http://schemas.microsoft.com/office/drawing/2010/main" val="0"/>
              </a:ext>
            </a:extLst>
          </a:blip>
          <a:srcRect l="1389" t="67032" r="2206" b="1756"/>
          <a:stretch/>
        </p:blipFill>
        <p:spPr>
          <a:xfrm>
            <a:off x="182880" y="3632663"/>
            <a:ext cx="6949440" cy="1688190"/>
          </a:xfrm>
          <a:prstGeom prst="rect">
            <a:avLst/>
          </a:prstGeom>
        </p:spPr>
      </p:pic>
      <p:sp>
        <p:nvSpPr>
          <p:cNvPr id="4" name="TextBox 3">
            <a:extLst>
              <a:ext uri="{FF2B5EF4-FFF2-40B4-BE49-F238E27FC236}">
                <a16:creationId xmlns:a16="http://schemas.microsoft.com/office/drawing/2014/main" id="{7AA23100-2255-620F-ED44-C4E23BA7226C}"/>
              </a:ext>
            </a:extLst>
          </p:cNvPr>
          <p:cNvSpPr txBox="1"/>
          <p:nvPr/>
        </p:nvSpPr>
        <p:spPr>
          <a:xfrm>
            <a:off x="640080" y="994270"/>
            <a:ext cx="6373368" cy="954107"/>
          </a:xfrm>
          <a:prstGeom prst="callout1">
            <a:avLst>
              <a:gd name="adj1" fmla="val 101598"/>
              <a:gd name="adj2" fmla="val 76962"/>
              <a:gd name="adj3" fmla="val 279056"/>
              <a:gd name="adj4" fmla="val 77042"/>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I HAD ALREADY WEIGHED THE POSSIBILITY OF ITS BEING A POLITICAL COMMUNICATION FROM THE STUDENT COUNCIL, BUT THIS SEEMED IMPROBABLE IN THE PRESENT STAGNANT CONDITIONS OF OUR SCHOOL'S POLITICAL STRUCTURE.</a:t>
            </a:r>
          </a:p>
        </p:txBody>
      </p:sp>
    </p:spTree>
    <p:extLst>
      <p:ext uri="{BB962C8B-B14F-4D97-AF65-F5344CB8AC3E}">
        <p14:creationId xmlns:p14="http://schemas.microsoft.com/office/powerpoint/2010/main" val="18668542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E22C535A-69FE-78EB-40CF-96E33B38B930}"/>
              </a:ext>
            </a:extLst>
          </p:cNvPr>
          <p:cNvPicPr>
            <a:picLocks noChangeAspect="1"/>
          </p:cNvPicPr>
          <p:nvPr/>
        </p:nvPicPr>
        <p:blipFill rotWithShape="1">
          <a:blip r:embed="rId3">
            <a:extLst>
              <a:ext uri="{28A0092B-C50C-407E-A947-70E740481C1C}">
                <a14:useLocalDpi xmlns:a14="http://schemas.microsoft.com/office/drawing/2010/main" val="0"/>
              </a:ext>
            </a:extLst>
          </a:blip>
          <a:srcRect l="2147" t="74434" r="1561" b="1626"/>
          <a:stretch/>
        </p:blipFill>
        <p:spPr>
          <a:xfrm>
            <a:off x="182880" y="4039984"/>
            <a:ext cx="6949440" cy="1296354"/>
          </a:xfrm>
          <a:prstGeom prst="rect">
            <a:avLst/>
          </a:prstGeom>
        </p:spPr>
      </p:pic>
      <p:sp>
        <p:nvSpPr>
          <p:cNvPr id="4" name="TextBox 3">
            <a:extLst>
              <a:ext uri="{FF2B5EF4-FFF2-40B4-BE49-F238E27FC236}">
                <a16:creationId xmlns:a16="http://schemas.microsoft.com/office/drawing/2014/main" id="{E2EA8B12-60B2-F81F-9435-75B86F48BF9E}"/>
              </a:ext>
            </a:extLst>
          </p:cNvPr>
          <p:cNvSpPr txBox="1"/>
          <p:nvPr/>
        </p:nvSpPr>
        <p:spPr>
          <a:xfrm>
            <a:off x="182880" y="1350364"/>
            <a:ext cx="5277798" cy="523220"/>
          </a:xfrm>
          <a:prstGeom prst="callout1">
            <a:avLst>
              <a:gd name="adj1" fmla="val 114943"/>
              <a:gd name="adj2" fmla="val 20131"/>
              <a:gd name="adj3" fmla="val 516421"/>
              <a:gd name="adj4" fmla="val 19867"/>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WE HAVE A SCHOOL POLITICAL STRUCTURE?  TYRRANY BY THE HEADMASTER IS A STRUCTURE?</a:t>
            </a:r>
          </a:p>
        </p:txBody>
      </p:sp>
      <p:sp>
        <p:nvSpPr>
          <p:cNvPr id="5" name="TextBox 4">
            <a:extLst>
              <a:ext uri="{FF2B5EF4-FFF2-40B4-BE49-F238E27FC236}">
                <a16:creationId xmlns:a16="http://schemas.microsoft.com/office/drawing/2014/main" id="{0C85A7A6-BD35-D49E-F7D7-2FB5D1361825}"/>
              </a:ext>
            </a:extLst>
          </p:cNvPr>
          <p:cNvSpPr txBox="1"/>
          <p:nvPr/>
        </p:nvSpPr>
        <p:spPr>
          <a:xfrm>
            <a:off x="3241963" y="2433564"/>
            <a:ext cx="3677514" cy="523220"/>
          </a:xfrm>
          <a:prstGeom prst="callout1">
            <a:avLst>
              <a:gd name="adj1" fmla="val 112193"/>
              <a:gd name="adj2" fmla="val 75294"/>
              <a:gd name="adj3" fmla="val 314958"/>
              <a:gd name="adj4" fmla="val 75764"/>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NOW IS NOT THE TIME TO DISCUSS SUCH WEIGHTY MATTERS.</a:t>
            </a:r>
          </a:p>
        </p:txBody>
      </p:sp>
    </p:spTree>
    <p:extLst>
      <p:ext uri="{BB962C8B-B14F-4D97-AF65-F5344CB8AC3E}">
        <p14:creationId xmlns:p14="http://schemas.microsoft.com/office/powerpoint/2010/main" val="24069389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C96EE6DB-4137-5CF8-B033-E55442040AA5}"/>
              </a:ext>
            </a:extLst>
          </p:cNvPr>
          <p:cNvPicPr>
            <a:picLocks noChangeAspect="1"/>
          </p:cNvPicPr>
          <p:nvPr/>
        </p:nvPicPr>
        <p:blipFill rotWithShape="1">
          <a:blip r:embed="rId3">
            <a:extLst>
              <a:ext uri="{28A0092B-C50C-407E-A947-70E740481C1C}">
                <a14:useLocalDpi xmlns:a14="http://schemas.microsoft.com/office/drawing/2010/main" val="0"/>
              </a:ext>
            </a:extLst>
          </a:blip>
          <a:srcRect l="39396" t="43381" r="3080" b="2831"/>
          <a:stretch/>
        </p:blipFill>
        <p:spPr>
          <a:xfrm>
            <a:off x="3042460" y="2468879"/>
            <a:ext cx="4206240" cy="2951018"/>
          </a:xfrm>
          <a:prstGeom prst="rect">
            <a:avLst/>
          </a:prstGeom>
        </p:spPr>
      </p:pic>
      <p:sp>
        <p:nvSpPr>
          <p:cNvPr id="4" name="TextBox 3">
            <a:extLst>
              <a:ext uri="{FF2B5EF4-FFF2-40B4-BE49-F238E27FC236}">
                <a16:creationId xmlns:a16="http://schemas.microsoft.com/office/drawing/2014/main" id="{69C0F444-12DE-0794-94E1-E1CC46E44D69}"/>
              </a:ext>
            </a:extLst>
          </p:cNvPr>
          <p:cNvSpPr txBox="1"/>
          <p:nvPr/>
        </p:nvSpPr>
        <p:spPr>
          <a:xfrm>
            <a:off x="1535362" y="586946"/>
            <a:ext cx="5513832" cy="954107"/>
          </a:xfrm>
          <a:prstGeom prst="callout1">
            <a:avLst>
              <a:gd name="adj1" fmla="val 105218"/>
              <a:gd name="adj2" fmla="val 62370"/>
              <a:gd name="adj3" fmla="val 215793"/>
              <a:gd name="adj4" fmla="val 62860"/>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WHEN YOU CLIMBED INTO BED, YOUR FACE STILL RETAINED ITS EXPRESSION AND IT WAS EVIDENT YOUR EXAMINATION OF THE OUTSIDE WORLD HAD NOT CHANGED THE CURRENT OF YOUR THOUGHTS.</a:t>
            </a:r>
          </a:p>
        </p:txBody>
      </p:sp>
    </p:spTree>
    <p:extLst>
      <p:ext uri="{BB962C8B-B14F-4D97-AF65-F5344CB8AC3E}">
        <p14:creationId xmlns:p14="http://schemas.microsoft.com/office/powerpoint/2010/main" val="28350623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6AC809D3-131E-E53B-4500-04D51AC1188A}"/>
              </a:ext>
            </a:extLst>
          </p:cNvPr>
          <p:cNvPicPr>
            <a:picLocks noChangeAspect="1"/>
          </p:cNvPicPr>
          <p:nvPr/>
        </p:nvPicPr>
        <p:blipFill rotWithShape="1">
          <a:blip r:embed="rId3">
            <a:extLst>
              <a:ext uri="{28A0092B-C50C-407E-A947-70E740481C1C}">
                <a14:useLocalDpi xmlns:a14="http://schemas.microsoft.com/office/drawing/2010/main" val="0"/>
              </a:ext>
            </a:extLst>
          </a:blip>
          <a:srcRect l="2147" t="74434" r="1561" b="1626"/>
          <a:stretch/>
        </p:blipFill>
        <p:spPr>
          <a:xfrm>
            <a:off x="182880" y="4039984"/>
            <a:ext cx="6949440" cy="1296354"/>
          </a:xfrm>
          <a:prstGeom prst="rect">
            <a:avLst/>
          </a:prstGeom>
        </p:spPr>
      </p:pic>
      <p:sp>
        <p:nvSpPr>
          <p:cNvPr id="4" name="TextBox 3">
            <a:extLst>
              <a:ext uri="{FF2B5EF4-FFF2-40B4-BE49-F238E27FC236}">
                <a16:creationId xmlns:a16="http://schemas.microsoft.com/office/drawing/2014/main" id="{65FD0623-BCE0-DF66-D353-A394C64DB5DE}"/>
              </a:ext>
            </a:extLst>
          </p:cNvPr>
          <p:cNvSpPr txBox="1"/>
          <p:nvPr/>
        </p:nvSpPr>
        <p:spPr>
          <a:xfrm>
            <a:off x="1554480" y="923196"/>
            <a:ext cx="5378496" cy="523220"/>
          </a:xfrm>
          <a:prstGeom prst="callout1">
            <a:avLst>
              <a:gd name="adj1" fmla="val 115088"/>
              <a:gd name="adj2" fmla="val 81130"/>
              <a:gd name="adj3" fmla="val 604782"/>
              <a:gd name="adj4" fmla="val 81740"/>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I DETERMINED THE VIEW FROM THE WINDOW MUST ITSELF BEAR UPON THE SUBJECT IN QUESTION.</a:t>
            </a:r>
          </a:p>
        </p:txBody>
      </p:sp>
      <p:sp>
        <p:nvSpPr>
          <p:cNvPr id="5" name="TextBox 4">
            <a:extLst>
              <a:ext uri="{FF2B5EF4-FFF2-40B4-BE49-F238E27FC236}">
                <a16:creationId xmlns:a16="http://schemas.microsoft.com/office/drawing/2014/main" id="{CF891F79-0CF0-121A-DF07-E929B9865B08}"/>
              </a:ext>
            </a:extLst>
          </p:cNvPr>
          <p:cNvSpPr txBox="1"/>
          <p:nvPr/>
        </p:nvSpPr>
        <p:spPr>
          <a:xfrm>
            <a:off x="255121" y="2219980"/>
            <a:ext cx="2737462" cy="523220"/>
          </a:xfrm>
          <a:prstGeom prst="callout1">
            <a:avLst>
              <a:gd name="adj1" fmla="val 100845"/>
              <a:gd name="adj2" fmla="val 31919"/>
              <a:gd name="adj3" fmla="val 352391"/>
              <a:gd name="adj4" fmla="val 32031"/>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DOES IT LOOK LIKE RAIN OR SNOW TONIGHT?</a:t>
            </a:r>
          </a:p>
        </p:txBody>
      </p:sp>
    </p:spTree>
    <p:extLst>
      <p:ext uri="{BB962C8B-B14F-4D97-AF65-F5344CB8AC3E}">
        <p14:creationId xmlns:p14="http://schemas.microsoft.com/office/powerpoint/2010/main" val="3825106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14EE4FFF-4615-A31E-B5BC-161202DC806A}"/>
              </a:ext>
            </a:extLst>
          </p:cNvPr>
          <p:cNvPicPr>
            <a:picLocks noChangeAspect="1"/>
          </p:cNvPicPr>
          <p:nvPr/>
        </p:nvPicPr>
        <p:blipFill rotWithShape="1">
          <a:blip r:embed="rId3">
            <a:extLst>
              <a:ext uri="{28A0092B-C50C-407E-A947-70E740481C1C}">
                <a14:useLocalDpi xmlns:a14="http://schemas.microsoft.com/office/drawing/2010/main" val="0"/>
              </a:ext>
            </a:extLst>
          </a:blip>
          <a:srcRect l="1394" t="66212" r="2882" b="2879"/>
          <a:stretch/>
        </p:blipFill>
        <p:spPr>
          <a:xfrm>
            <a:off x="207818" y="3632662"/>
            <a:ext cx="6949440" cy="1683712"/>
          </a:xfrm>
          <a:prstGeom prst="rect">
            <a:avLst/>
          </a:prstGeom>
        </p:spPr>
      </p:pic>
      <p:sp>
        <p:nvSpPr>
          <p:cNvPr id="3" name="TextBox 2">
            <a:extLst>
              <a:ext uri="{FF2B5EF4-FFF2-40B4-BE49-F238E27FC236}">
                <a16:creationId xmlns:a16="http://schemas.microsoft.com/office/drawing/2014/main" id="{DC04D15D-6DFD-B3AF-0A85-64FF29B9C065}"/>
              </a:ext>
            </a:extLst>
          </p:cNvPr>
          <p:cNvSpPr txBox="1"/>
          <p:nvPr/>
        </p:nvSpPr>
        <p:spPr>
          <a:xfrm>
            <a:off x="2277687" y="786450"/>
            <a:ext cx="4879571" cy="307777"/>
          </a:xfrm>
          <a:prstGeom prst="callout1">
            <a:avLst>
              <a:gd name="adj1" fmla="val 114986"/>
              <a:gd name="adj2" fmla="val 74745"/>
              <a:gd name="adj3" fmla="val 935281"/>
              <a:gd name="adj4" fmla="val 75956"/>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I SHOULD CERTAINLY DO IT, MY DEAR WATSON.</a:t>
            </a:r>
          </a:p>
        </p:txBody>
      </p:sp>
      <p:sp>
        <p:nvSpPr>
          <p:cNvPr id="4" name="TextBox 3">
            <a:extLst>
              <a:ext uri="{FF2B5EF4-FFF2-40B4-BE49-F238E27FC236}">
                <a16:creationId xmlns:a16="http://schemas.microsoft.com/office/drawing/2014/main" id="{EC23FAD4-FA7E-BC56-87D0-8B454369B739}"/>
              </a:ext>
            </a:extLst>
          </p:cNvPr>
          <p:cNvSpPr txBox="1"/>
          <p:nvPr/>
        </p:nvSpPr>
        <p:spPr>
          <a:xfrm>
            <a:off x="207817" y="1762297"/>
            <a:ext cx="5195455" cy="307777"/>
          </a:xfrm>
          <a:prstGeom prst="callout1">
            <a:avLst>
              <a:gd name="adj1" fmla="val 123088"/>
              <a:gd name="adj2" fmla="val 51102"/>
              <a:gd name="adj3" fmla="val 620846"/>
              <a:gd name="adj4" fmla="val 51364"/>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I HAVEN’T A CLUE WHAT YOU ARE TALKING ABOUT.</a:t>
            </a:r>
          </a:p>
        </p:txBody>
      </p:sp>
    </p:spTree>
    <p:extLst>
      <p:ext uri="{BB962C8B-B14F-4D97-AF65-F5344CB8AC3E}">
        <p14:creationId xmlns:p14="http://schemas.microsoft.com/office/powerpoint/2010/main" val="9225126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Diagram&#10;&#10;Description automatically generated">
            <a:extLst>
              <a:ext uri="{FF2B5EF4-FFF2-40B4-BE49-F238E27FC236}">
                <a16:creationId xmlns:a16="http://schemas.microsoft.com/office/drawing/2014/main" id="{9979A7A7-2AEB-E32E-9CD1-09213B842246}"/>
              </a:ext>
            </a:extLst>
          </p:cNvPr>
          <p:cNvPicPr>
            <a:picLocks noChangeAspect="1"/>
          </p:cNvPicPr>
          <p:nvPr/>
        </p:nvPicPr>
        <p:blipFill rotWithShape="1">
          <a:blip r:embed="rId3">
            <a:extLst>
              <a:ext uri="{28A0092B-C50C-407E-A947-70E740481C1C}">
                <a14:useLocalDpi xmlns:a14="http://schemas.microsoft.com/office/drawing/2010/main" val="0"/>
              </a:ext>
            </a:extLst>
          </a:blip>
          <a:srcRect l="39396" t="43381" r="3080" b="2831"/>
          <a:stretch/>
        </p:blipFill>
        <p:spPr>
          <a:xfrm>
            <a:off x="262666" y="153518"/>
            <a:ext cx="3435651" cy="2410387"/>
          </a:xfrm>
          <a:prstGeom prst="rect">
            <a:avLst/>
          </a:prstGeom>
        </p:spPr>
      </p:pic>
      <p:sp>
        <p:nvSpPr>
          <p:cNvPr id="23" name="TextBox 22">
            <a:extLst>
              <a:ext uri="{FF2B5EF4-FFF2-40B4-BE49-F238E27FC236}">
                <a16:creationId xmlns:a16="http://schemas.microsoft.com/office/drawing/2014/main" id="{8C65020A-FA01-F0FD-D98C-6509BF88548C}"/>
              </a:ext>
            </a:extLst>
          </p:cNvPr>
          <p:cNvSpPr txBox="1"/>
          <p:nvPr/>
        </p:nvSpPr>
        <p:spPr>
          <a:xfrm>
            <a:off x="5029200" y="1028550"/>
            <a:ext cx="2023336" cy="1384995"/>
          </a:xfrm>
          <a:prstGeom prst="callout1">
            <a:avLst>
              <a:gd name="adj1" fmla="val 60104"/>
              <a:gd name="adj2" fmla="val -2330"/>
              <a:gd name="adj3" fmla="val 58156"/>
              <a:gd name="adj4" fmla="val -81240"/>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I RECALLED THE PLAYGROUND IS SEEN FROM THE WINDOW… I KNOW ITS INADEQUATE SIZE…</a:t>
            </a:r>
          </a:p>
        </p:txBody>
      </p:sp>
      <p:pic>
        <p:nvPicPr>
          <p:cNvPr id="24" name="Picture 23" descr="Diagram&#10;&#10;Description automatically generated">
            <a:extLst>
              <a:ext uri="{FF2B5EF4-FFF2-40B4-BE49-F238E27FC236}">
                <a16:creationId xmlns:a16="http://schemas.microsoft.com/office/drawing/2014/main" id="{3437B068-CB67-EB05-DA8D-EC66A6056D47}"/>
              </a:ext>
            </a:extLst>
          </p:cNvPr>
          <p:cNvPicPr>
            <a:picLocks noChangeAspect="1"/>
          </p:cNvPicPr>
          <p:nvPr/>
        </p:nvPicPr>
        <p:blipFill rotWithShape="1">
          <a:blip r:embed="rId3">
            <a:extLst>
              <a:ext uri="{28A0092B-C50C-407E-A947-70E740481C1C}">
                <a14:useLocalDpi xmlns:a14="http://schemas.microsoft.com/office/drawing/2010/main" val="0"/>
              </a:ext>
            </a:extLst>
          </a:blip>
          <a:srcRect l="39396" t="43381" r="3080" b="2831"/>
          <a:stretch/>
        </p:blipFill>
        <p:spPr>
          <a:xfrm>
            <a:off x="4379779" y="3290047"/>
            <a:ext cx="2739459" cy="1921952"/>
          </a:xfrm>
          <a:prstGeom prst="rect">
            <a:avLst/>
          </a:prstGeom>
        </p:spPr>
      </p:pic>
      <p:sp>
        <p:nvSpPr>
          <p:cNvPr id="25" name="TextBox 24">
            <a:extLst>
              <a:ext uri="{FF2B5EF4-FFF2-40B4-BE49-F238E27FC236}">
                <a16:creationId xmlns:a16="http://schemas.microsoft.com/office/drawing/2014/main" id="{09FDAAC8-0B9A-1D8F-7F6A-56F5BDCFC1AB}"/>
              </a:ext>
            </a:extLst>
          </p:cNvPr>
          <p:cNvSpPr txBox="1"/>
          <p:nvPr/>
        </p:nvSpPr>
        <p:spPr>
          <a:xfrm>
            <a:off x="262666" y="3620560"/>
            <a:ext cx="3245224" cy="1384995"/>
          </a:xfrm>
          <a:prstGeom prst="callout1">
            <a:avLst>
              <a:gd name="adj1" fmla="val 67528"/>
              <a:gd name="adj2" fmla="val 96288"/>
              <a:gd name="adj3" fmla="val 68388"/>
              <a:gd name="adj4" fmla="val 139514"/>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…AND OLDER EQUIPMENT HAS BEEN THE DISCUSSION OF STUDENTS FOR THE PAST FEW YEARS, AND EVEN PARENTS HAVE OFFERED TO HELP WITH UPGRADING IT.</a:t>
            </a:r>
          </a:p>
        </p:txBody>
      </p:sp>
      <p:cxnSp>
        <p:nvCxnSpPr>
          <p:cNvPr id="27" name="Straight Connector 26">
            <a:extLst>
              <a:ext uri="{FF2B5EF4-FFF2-40B4-BE49-F238E27FC236}">
                <a16:creationId xmlns:a16="http://schemas.microsoft.com/office/drawing/2014/main" id="{7CEE3BC2-2DEB-C321-C7A5-B837651E22BB}"/>
              </a:ext>
            </a:extLst>
          </p:cNvPr>
          <p:cNvCxnSpPr>
            <a:cxnSpLocks/>
          </p:cNvCxnSpPr>
          <p:nvPr/>
        </p:nvCxnSpPr>
        <p:spPr>
          <a:xfrm>
            <a:off x="98612" y="2743200"/>
            <a:ext cx="7020626"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16036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E03DA3D9-402E-3590-E86F-20E879D5771D}"/>
              </a:ext>
            </a:extLst>
          </p:cNvPr>
          <p:cNvPicPr>
            <a:picLocks noChangeAspect="1"/>
          </p:cNvPicPr>
          <p:nvPr/>
        </p:nvPicPr>
        <p:blipFill rotWithShape="1">
          <a:blip r:embed="rId3">
            <a:extLst>
              <a:ext uri="{28A0092B-C50C-407E-A947-70E740481C1C}">
                <a14:useLocalDpi xmlns:a14="http://schemas.microsoft.com/office/drawing/2010/main" val="0"/>
              </a:ext>
            </a:extLst>
          </a:blip>
          <a:srcRect l="5213" t="6732" r="5381" b="5268"/>
          <a:stretch/>
        </p:blipFill>
        <p:spPr>
          <a:xfrm>
            <a:off x="182880" y="177253"/>
            <a:ext cx="6949440" cy="5131894"/>
          </a:xfrm>
          <a:prstGeom prst="rect">
            <a:avLst/>
          </a:prstGeom>
        </p:spPr>
      </p:pic>
      <p:sp>
        <p:nvSpPr>
          <p:cNvPr id="3" name="TextBox 2">
            <a:extLst>
              <a:ext uri="{FF2B5EF4-FFF2-40B4-BE49-F238E27FC236}">
                <a16:creationId xmlns:a16="http://schemas.microsoft.com/office/drawing/2014/main" id="{3DC45EAD-F403-865C-FE2A-8DA5857649E0}"/>
              </a:ext>
            </a:extLst>
          </p:cNvPr>
          <p:cNvSpPr txBox="1"/>
          <p:nvPr/>
        </p:nvSpPr>
        <p:spPr>
          <a:xfrm>
            <a:off x="2730683" y="320939"/>
            <a:ext cx="2446169" cy="584775"/>
          </a:xfrm>
          <a:prstGeom prst="callout1">
            <a:avLst>
              <a:gd name="adj1" fmla="val 123088"/>
              <a:gd name="adj2" fmla="val 66227"/>
              <a:gd name="adj3" fmla="val 118620"/>
              <a:gd name="adj4" fmla="val 99197"/>
            </a:avLst>
          </a:prstGeom>
          <a:noFill/>
          <a:ln>
            <a:solidFill>
              <a:schemeClr val="tx1"/>
            </a:solidFill>
          </a:ln>
        </p:spPr>
        <p:txBody>
          <a:bodyPr wrap="square" rtlCol="0">
            <a:spAutoFit/>
          </a:bodyPr>
          <a:lstStyle/>
          <a:p>
            <a:pPr algn="ctr"/>
            <a:r>
              <a:rPr lang="en-US" sz="1600" b="1" i="1" dirty="0">
                <a:latin typeface="Comic Sans MS" panose="030F0702030302020204" pitchFamily="66" charset="0"/>
              </a:rPr>
              <a:t>GOOD TO SEE YOU, MISTER WATSON.</a:t>
            </a:r>
          </a:p>
        </p:txBody>
      </p:sp>
    </p:spTree>
    <p:extLst>
      <p:ext uri="{BB962C8B-B14F-4D97-AF65-F5344CB8AC3E}">
        <p14:creationId xmlns:p14="http://schemas.microsoft.com/office/powerpoint/2010/main" val="3963230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2F895A56-76A9-F954-1F19-E56F907C28AC}"/>
              </a:ext>
            </a:extLst>
          </p:cNvPr>
          <p:cNvPicPr>
            <a:picLocks noChangeAspect="1"/>
          </p:cNvPicPr>
          <p:nvPr/>
        </p:nvPicPr>
        <p:blipFill rotWithShape="1">
          <a:blip r:embed="rId3">
            <a:extLst>
              <a:ext uri="{28A0092B-C50C-407E-A947-70E740481C1C}">
                <a14:useLocalDpi xmlns:a14="http://schemas.microsoft.com/office/drawing/2010/main" val="0"/>
              </a:ext>
            </a:extLst>
          </a:blip>
          <a:srcRect l="39396" t="43381" r="3080" b="2831"/>
          <a:stretch/>
        </p:blipFill>
        <p:spPr>
          <a:xfrm>
            <a:off x="237728" y="552530"/>
            <a:ext cx="2719627" cy="1908038"/>
          </a:xfrm>
          <a:prstGeom prst="rect">
            <a:avLst/>
          </a:prstGeom>
        </p:spPr>
      </p:pic>
      <p:pic>
        <p:nvPicPr>
          <p:cNvPr id="5" name="Picture 4" descr="Diagram&#10;&#10;Description automatically generated">
            <a:extLst>
              <a:ext uri="{FF2B5EF4-FFF2-40B4-BE49-F238E27FC236}">
                <a16:creationId xmlns:a16="http://schemas.microsoft.com/office/drawing/2014/main" id="{2513AA00-94DF-ACBA-782A-4697E54A96E8}"/>
              </a:ext>
            </a:extLst>
          </p:cNvPr>
          <p:cNvPicPr>
            <a:picLocks noChangeAspect="1"/>
          </p:cNvPicPr>
          <p:nvPr/>
        </p:nvPicPr>
        <p:blipFill rotWithShape="1">
          <a:blip r:embed="rId3">
            <a:extLst>
              <a:ext uri="{28A0092B-C50C-407E-A947-70E740481C1C}">
                <a14:useLocalDpi xmlns:a14="http://schemas.microsoft.com/office/drawing/2010/main" val="0"/>
              </a:ext>
            </a:extLst>
          </a:blip>
          <a:srcRect l="39396" t="43381" r="3080" b="2831"/>
          <a:stretch/>
        </p:blipFill>
        <p:spPr>
          <a:xfrm>
            <a:off x="4379779" y="3290047"/>
            <a:ext cx="2739459" cy="1921952"/>
          </a:xfrm>
          <a:prstGeom prst="rect">
            <a:avLst/>
          </a:prstGeom>
        </p:spPr>
      </p:pic>
      <p:cxnSp>
        <p:nvCxnSpPr>
          <p:cNvPr id="6" name="Straight Connector 5">
            <a:extLst>
              <a:ext uri="{FF2B5EF4-FFF2-40B4-BE49-F238E27FC236}">
                <a16:creationId xmlns:a16="http://schemas.microsoft.com/office/drawing/2014/main" id="{055E40E2-A4EF-CA1D-445D-BE5A538EE709}"/>
              </a:ext>
            </a:extLst>
          </p:cNvPr>
          <p:cNvCxnSpPr>
            <a:cxnSpLocks/>
          </p:cNvCxnSpPr>
          <p:nvPr/>
        </p:nvCxnSpPr>
        <p:spPr>
          <a:xfrm>
            <a:off x="98612" y="2743200"/>
            <a:ext cx="71323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29AF7A0-4C85-6EB4-3988-BD640B5F9F3E}"/>
              </a:ext>
            </a:extLst>
          </p:cNvPr>
          <p:cNvSpPr txBox="1"/>
          <p:nvPr/>
        </p:nvSpPr>
        <p:spPr>
          <a:xfrm>
            <a:off x="4580313" y="699940"/>
            <a:ext cx="2538925" cy="1815882"/>
          </a:xfrm>
          <a:prstGeom prst="callout1">
            <a:avLst>
              <a:gd name="adj1" fmla="val 67795"/>
              <a:gd name="adj2" fmla="val 3715"/>
              <a:gd name="adj3" fmla="val 66770"/>
              <a:gd name="adj4" fmla="val -72043"/>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UNLIKE OTHER SPORTS AT THIS SCHOOL WHERE SPECTATORS HELP FUND THEIR OPERATION, THE PLAYGROUND HAS NO FINANCIAL SUPPORT FROM THE OUTSIDE.</a:t>
            </a:r>
          </a:p>
        </p:txBody>
      </p:sp>
      <p:sp>
        <p:nvSpPr>
          <p:cNvPr id="7" name="TextBox 6">
            <a:extLst>
              <a:ext uri="{FF2B5EF4-FFF2-40B4-BE49-F238E27FC236}">
                <a16:creationId xmlns:a16="http://schemas.microsoft.com/office/drawing/2014/main" id="{BA48F634-4EDE-3CF3-BF38-F090FC3E4007}"/>
              </a:ext>
            </a:extLst>
          </p:cNvPr>
          <p:cNvSpPr txBox="1"/>
          <p:nvPr/>
        </p:nvSpPr>
        <p:spPr>
          <a:xfrm>
            <a:off x="195962" y="3526772"/>
            <a:ext cx="3443444" cy="1600438"/>
          </a:xfrm>
          <a:prstGeom prst="callout1">
            <a:avLst>
              <a:gd name="adj1" fmla="val 66725"/>
              <a:gd name="adj2" fmla="val 96207"/>
              <a:gd name="adj3" fmla="val 68354"/>
              <a:gd name="adj4" fmla="val 135701"/>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YOU THEN TOOK OUT YOUR PENCIL AND DREW LINES UPON THE ENVELOPE… I AM CONVINCED YOU ARE ENDEAVORING TO REALIZE SOME PROTECTED IMPROVEMENT WHICH WOULD BE BROUGHT ABOUT BY A BAZAAR.</a:t>
            </a:r>
          </a:p>
        </p:txBody>
      </p:sp>
    </p:spTree>
    <p:extLst>
      <p:ext uri="{BB962C8B-B14F-4D97-AF65-F5344CB8AC3E}">
        <p14:creationId xmlns:p14="http://schemas.microsoft.com/office/powerpoint/2010/main" val="11829726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C587B36B-78BA-050E-DEFF-A8072E3E6B94}"/>
              </a:ext>
            </a:extLst>
          </p:cNvPr>
          <p:cNvPicPr>
            <a:picLocks noChangeAspect="1"/>
          </p:cNvPicPr>
          <p:nvPr/>
        </p:nvPicPr>
        <p:blipFill rotWithShape="1">
          <a:blip r:embed="rId3">
            <a:extLst>
              <a:ext uri="{28A0092B-C50C-407E-A947-70E740481C1C}">
                <a14:useLocalDpi xmlns:a14="http://schemas.microsoft.com/office/drawing/2010/main" val="0"/>
              </a:ext>
            </a:extLst>
          </a:blip>
          <a:srcRect l="39396" t="43381" r="3080" b="2831"/>
          <a:stretch/>
        </p:blipFill>
        <p:spPr>
          <a:xfrm>
            <a:off x="237728" y="552530"/>
            <a:ext cx="2269379" cy="1592153"/>
          </a:xfrm>
          <a:prstGeom prst="rect">
            <a:avLst/>
          </a:prstGeom>
        </p:spPr>
      </p:pic>
      <p:pic>
        <p:nvPicPr>
          <p:cNvPr id="5" name="Picture 4" descr="Diagram&#10;&#10;Description automatically generated">
            <a:extLst>
              <a:ext uri="{FF2B5EF4-FFF2-40B4-BE49-F238E27FC236}">
                <a16:creationId xmlns:a16="http://schemas.microsoft.com/office/drawing/2014/main" id="{7D8BDCB0-C72A-4E8E-601A-50B14565DF11}"/>
              </a:ext>
            </a:extLst>
          </p:cNvPr>
          <p:cNvPicPr>
            <a:picLocks noChangeAspect="1"/>
          </p:cNvPicPr>
          <p:nvPr/>
        </p:nvPicPr>
        <p:blipFill rotWithShape="1">
          <a:blip r:embed="rId3">
            <a:extLst>
              <a:ext uri="{28A0092B-C50C-407E-A947-70E740481C1C}">
                <a14:useLocalDpi xmlns:a14="http://schemas.microsoft.com/office/drawing/2010/main" val="0"/>
              </a:ext>
            </a:extLst>
          </a:blip>
          <a:srcRect l="39396" t="43381" r="3080" b="2831"/>
          <a:stretch/>
        </p:blipFill>
        <p:spPr>
          <a:xfrm>
            <a:off x="4379779" y="3290047"/>
            <a:ext cx="2739459" cy="1921952"/>
          </a:xfrm>
          <a:prstGeom prst="rect">
            <a:avLst/>
          </a:prstGeom>
        </p:spPr>
      </p:pic>
      <p:cxnSp>
        <p:nvCxnSpPr>
          <p:cNvPr id="6" name="Straight Connector 5">
            <a:extLst>
              <a:ext uri="{FF2B5EF4-FFF2-40B4-BE49-F238E27FC236}">
                <a16:creationId xmlns:a16="http://schemas.microsoft.com/office/drawing/2014/main" id="{27B1FF9D-8052-07D0-AE40-DF80211D1B56}"/>
              </a:ext>
            </a:extLst>
          </p:cNvPr>
          <p:cNvCxnSpPr>
            <a:cxnSpLocks/>
          </p:cNvCxnSpPr>
          <p:nvPr/>
        </p:nvCxnSpPr>
        <p:spPr>
          <a:xfrm>
            <a:off x="98612" y="2743200"/>
            <a:ext cx="71323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9F2C16C-43FB-7861-8046-A1CD0777E238}"/>
              </a:ext>
            </a:extLst>
          </p:cNvPr>
          <p:cNvSpPr txBox="1"/>
          <p:nvPr/>
        </p:nvSpPr>
        <p:spPr>
          <a:xfrm>
            <a:off x="3720353" y="628060"/>
            <a:ext cx="3510579" cy="1815882"/>
          </a:xfrm>
          <a:prstGeom prst="callout1">
            <a:avLst>
              <a:gd name="adj1" fmla="val 62622"/>
              <a:gd name="adj2" fmla="val -2544"/>
              <a:gd name="adj3" fmla="val 61424"/>
              <a:gd name="adj4" fmla="val -37932"/>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YOUR FACE STILL SHOWED SOME INDECISION, SO I AM ABLE TO BREAK IN UPON YOU WITH MY ADVICE THAT YOU SHOULD ASSIST IN SO GOOD AN 0BJECT… THE YOUNG'UNS WILL ENJOY THE FRUITS OF YOUR LABOURS FOR YEARS TO COME.</a:t>
            </a:r>
          </a:p>
        </p:txBody>
      </p:sp>
      <p:sp>
        <p:nvSpPr>
          <p:cNvPr id="7" name="TextBox 6">
            <a:extLst>
              <a:ext uri="{FF2B5EF4-FFF2-40B4-BE49-F238E27FC236}">
                <a16:creationId xmlns:a16="http://schemas.microsoft.com/office/drawing/2014/main" id="{DD5B184D-21E7-1AEB-0F64-CCECEC25FA9D}"/>
              </a:ext>
            </a:extLst>
          </p:cNvPr>
          <p:cNvSpPr txBox="1"/>
          <p:nvPr/>
        </p:nvSpPr>
        <p:spPr>
          <a:xfrm>
            <a:off x="237728" y="4151752"/>
            <a:ext cx="2303928" cy="954107"/>
          </a:xfrm>
          <a:prstGeom prst="callout1">
            <a:avLst>
              <a:gd name="adj1" fmla="val 67713"/>
              <a:gd name="adj2" fmla="val 195244"/>
              <a:gd name="adj3" fmla="val 68075"/>
              <a:gd name="adj4" fmla="val 94118"/>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EVEN IF IT SIMPLY SELLING BISCUITS OR CAKES DURING THE EVENT.</a:t>
            </a:r>
          </a:p>
        </p:txBody>
      </p:sp>
    </p:spTree>
    <p:extLst>
      <p:ext uri="{BB962C8B-B14F-4D97-AF65-F5344CB8AC3E}">
        <p14:creationId xmlns:p14="http://schemas.microsoft.com/office/powerpoint/2010/main" val="34996950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21DA1C0A-23B2-1FD1-65BA-0C6FC482CA56}"/>
              </a:ext>
            </a:extLst>
          </p:cNvPr>
          <p:cNvPicPr>
            <a:picLocks noChangeAspect="1"/>
          </p:cNvPicPr>
          <p:nvPr/>
        </p:nvPicPr>
        <p:blipFill rotWithShape="1">
          <a:blip r:embed="rId3">
            <a:extLst>
              <a:ext uri="{28A0092B-C50C-407E-A947-70E740481C1C}">
                <a14:useLocalDpi xmlns:a14="http://schemas.microsoft.com/office/drawing/2010/main" val="0"/>
              </a:ext>
            </a:extLst>
          </a:blip>
          <a:srcRect l="1879" t="60685" r="2853" b="224"/>
          <a:stretch/>
        </p:blipFill>
        <p:spPr>
          <a:xfrm>
            <a:off x="182880" y="3158837"/>
            <a:ext cx="6949440" cy="2139565"/>
          </a:xfrm>
          <a:prstGeom prst="rect">
            <a:avLst/>
          </a:prstGeom>
        </p:spPr>
      </p:pic>
      <p:sp>
        <p:nvSpPr>
          <p:cNvPr id="4" name="TextBox 3">
            <a:extLst>
              <a:ext uri="{FF2B5EF4-FFF2-40B4-BE49-F238E27FC236}">
                <a16:creationId xmlns:a16="http://schemas.microsoft.com/office/drawing/2014/main" id="{60BD5A6E-C53B-77B6-4374-09244F92F166}"/>
              </a:ext>
            </a:extLst>
          </p:cNvPr>
          <p:cNvSpPr txBox="1"/>
          <p:nvPr/>
        </p:nvSpPr>
        <p:spPr>
          <a:xfrm>
            <a:off x="2668384" y="1193391"/>
            <a:ext cx="4463935" cy="307777"/>
          </a:xfrm>
          <a:prstGeom prst="callout1">
            <a:avLst>
              <a:gd name="adj1" fmla="val 95708"/>
              <a:gd name="adj2" fmla="val 62894"/>
              <a:gd name="adj3" fmla="val 656151"/>
              <a:gd name="adj4" fmla="val 62802"/>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OF COURSE, IT WAS AS EASY AS POSSIBLE.</a:t>
            </a:r>
          </a:p>
        </p:txBody>
      </p:sp>
      <p:sp>
        <p:nvSpPr>
          <p:cNvPr id="5" name="TextBox 4">
            <a:extLst>
              <a:ext uri="{FF2B5EF4-FFF2-40B4-BE49-F238E27FC236}">
                <a16:creationId xmlns:a16="http://schemas.microsoft.com/office/drawing/2014/main" id="{AD5092F4-EA47-A32B-62E2-9F9EAB042752}"/>
              </a:ext>
            </a:extLst>
          </p:cNvPr>
          <p:cNvSpPr txBox="1"/>
          <p:nvPr/>
        </p:nvSpPr>
        <p:spPr>
          <a:xfrm>
            <a:off x="251012" y="1701223"/>
            <a:ext cx="3697533" cy="523220"/>
          </a:xfrm>
          <a:prstGeom prst="callout1">
            <a:avLst>
              <a:gd name="adj1" fmla="val 97556"/>
              <a:gd name="adj2" fmla="val 38485"/>
              <a:gd name="adj3" fmla="val 284604"/>
              <a:gd name="adj4" fmla="val 38684"/>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WHAT ARE THEY ASKING YOU TO DO… DONATE YOUR ALLOWANCE?</a:t>
            </a:r>
          </a:p>
        </p:txBody>
      </p:sp>
    </p:spTree>
    <p:extLst>
      <p:ext uri="{BB962C8B-B14F-4D97-AF65-F5344CB8AC3E}">
        <p14:creationId xmlns:p14="http://schemas.microsoft.com/office/powerpoint/2010/main" val="29990245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F027E384-8456-F75B-7ABC-64F014E51B35}"/>
              </a:ext>
            </a:extLst>
          </p:cNvPr>
          <p:cNvPicPr>
            <a:picLocks noChangeAspect="1"/>
          </p:cNvPicPr>
          <p:nvPr/>
        </p:nvPicPr>
        <p:blipFill rotWithShape="1">
          <a:blip r:embed="rId3">
            <a:extLst>
              <a:ext uri="{28A0092B-C50C-407E-A947-70E740481C1C}">
                <a14:useLocalDpi xmlns:a14="http://schemas.microsoft.com/office/drawing/2010/main" val="0"/>
              </a:ext>
            </a:extLst>
          </a:blip>
          <a:srcRect l="1389" t="67032" r="2206" b="1756"/>
          <a:stretch/>
        </p:blipFill>
        <p:spPr>
          <a:xfrm>
            <a:off x="182880" y="3632663"/>
            <a:ext cx="6949440" cy="1688190"/>
          </a:xfrm>
          <a:prstGeom prst="rect">
            <a:avLst/>
          </a:prstGeom>
        </p:spPr>
      </p:pic>
      <p:sp>
        <p:nvSpPr>
          <p:cNvPr id="4" name="TextBox 3">
            <a:extLst>
              <a:ext uri="{FF2B5EF4-FFF2-40B4-BE49-F238E27FC236}">
                <a16:creationId xmlns:a16="http://schemas.microsoft.com/office/drawing/2014/main" id="{D47BF55E-4CBE-5614-B8B1-4D3FD5BA4892}"/>
              </a:ext>
            </a:extLst>
          </p:cNvPr>
          <p:cNvSpPr txBox="1"/>
          <p:nvPr/>
        </p:nvSpPr>
        <p:spPr>
          <a:xfrm>
            <a:off x="1005838" y="1085711"/>
            <a:ext cx="5928442" cy="954107"/>
          </a:xfrm>
          <a:prstGeom prst="callout1">
            <a:avLst>
              <a:gd name="adj1" fmla="val 106534"/>
              <a:gd name="adj2" fmla="val 81477"/>
              <a:gd name="adj3" fmla="val 270133"/>
              <a:gd name="adj4" fmla="val 81874"/>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I MAY ADD, THE PARTICULAR HELP WHICH YOU HAVE BEEN ASKED TO GIVE IS TO WRITE IN THEIR ANNUAL, AND YOU HAVE ALREADY MADE UP YOUR MIND THE MY LATEST EXPLOIT WILL BE THE SUBJECT OF YOUR ARTICLE.</a:t>
            </a:r>
          </a:p>
        </p:txBody>
      </p:sp>
    </p:spTree>
    <p:extLst>
      <p:ext uri="{BB962C8B-B14F-4D97-AF65-F5344CB8AC3E}">
        <p14:creationId xmlns:p14="http://schemas.microsoft.com/office/powerpoint/2010/main" val="41333676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aper with a picture of a person on it&#10;&#10;Description automatically generated with low confidence">
            <a:extLst>
              <a:ext uri="{FF2B5EF4-FFF2-40B4-BE49-F238E27FC236}">
                <a16:creationId xmlns:a16="http://schemas.microsoft.com/office/drawing/2014/main" id="{14925703-7979-5338-0DDC-4379EDD8390E}"/>
              </a:ext>
            </a:extLst>
          </p:cNvPr>
          <p:cNvPicPr>
            <a:picLocks noChangeAspect="1"/>
          </p:cNvPicPr>
          <p:nvPr/>
        </p:nvPicPr>
        <p:blipFill rotWithShape="1">
          <a:blip r:embed="rId3">
            <a:extLst>
              <a:ext uri="{28A0092B-C50C-407E-A947-70E740481C1C}">
                <a14:useLocalDpi xmlns:a14="http://schemas.microsoft.com/office/drawing/2010/main" val="0"/>
              </a:ext>
            </a:extLst>
          </a:blip>
          <a:srcRect l="5655" t="6833" r="4064" b="5000"/>
          <a:stretch/>
        </p:blipFill>
        <p:spPr>
          <a:xfrm>
            <a:off x="182880" y="197317"/>
            <a:ext cx="6949440" cy="5091765"/>
          </a:xfrm>
          <a:prstGeom prst="rect">
            <a:avLst/>
          </a:prstGeom>
        </p:spPr>
      </p:pic>
    </p:spTree>
    <p:extLst>
      <p:ext uri="{BB962C8B-B14F-4D97-AF65-F5344CB8AC3E}">
        <p14:creationId xmlns:p14="http://schemas.microsoft.com/office/powerpoint/2010/main" val="32847308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82BA48BF-8E7C-3AEE-479A-839DA5E0C081}"/>
              </a:ext>
            </a:extLst>
          </p:cNvPr>
          <p:cNvPicPr>
            <a:picLocks noChangeAspect="1"/>
          </p:cNvPicPr>
          <p:nvPr/>
        </p:nvPicPr>
        <p:blipFill rotWithShape="1">
          <a:blip r:embed="rId3">
            <a:extLst>
              <a:ext uri="{28A0092B-C50C-407E-A947-70E740481C1C}">
                <a14:useLocalDpi xmlns:a14="http://schemas.microsoft.com/office/drawing/2010/main" val="0"/>
              </a:ext>
            </a:extLst>
          </a:blip>
          <a:srcRect l="39396" t="43381" r="3080" b="2831"/>
          <a:stretch/>
        </p:blipFill>
        <p:spPr>
          <a:xfrm>
            <a:off x="179539" y="861399"/>
            <a:ext cx="2148025" cy="1507013"/>
          </a:xfrm>
          <a:prstGeom prst="rect">
            <a:avLst/>
          </a:prstGeom>
        </p:spPr>
      </p:pic>
      <p:pic>
        <p:nvPicPr>
          <p:cNvPr id="4" name="Picture 3" descr="Diagram&#10;&#10;Description automatically generated">
            <a:extLst>
              <a:ext uri="{FF2B5EF4-FFF2-40B4-BE49-F238E27FC236}">
                <a16:creationId xmlns:a16="http://schemas.microsoft.com/office/drawing/2014/main" id="{97DD597F-33CC-DF80-1730-3F42FCD5DA5F}"/>
              </a:ext>
            </a:extLst>
          </p:cNvPr>
          <p:cNvPicPr>
            <a:picLocks noChangeAspect="1"/>
          </p:cNvPicPr>
          <p:nvPr/>
        </p:nvPicPr>
        <p:blipFill rotWithShape="1">
          <a:blip r:embed="rId3">
            <a:extLst>
              <a:ext uri="{28A0092B-C50C-407E-A947-70E740481C1C}">
                <a14:useLocalDpi xmlns:a14="http://schemas.microsoft.com/office/drawing/2010/main" val="0"/>
              </a:ext>
            </a:extLst>
          </a:blip>
          <a:srcRect l="39396" t="43381" r="3080" b="2831"/>
          <a:stretch/>
        </p:blipFill>
        <p:spPr>
          <a:xfrm>
            <a:off x="5016141" y="3757352"/>
            <a:ext cx="2061534" cy="1446333"/>
          </a:xfrm>
          <a:prstGeom prst="rect">
            <a:avLst/>
          </a:prstGeom>
        </p:spPr>
      </p:pic>
      <p:cxnSp>
        <p:nvCxnSpPr>
          <p:cNvPr id="5" name="Straight Connector 4">
            <a:extLst>
              <a:ext uri="{FF2B5EF4-FFF2-40B4-BE49-F238E27FC236}">
                <a16:creationId xmlns:a16="http://schemas.microsoft.com/office/drawing/2014/main" id="{A89729F1-6E2A-447F-D61B-BA08BA1C0BD2}"/>
              </a:ext>
            </a:extLst>
          </p:cNvPr>
          <p:cNvCxnSpPr>
            <a:cxnSpLocks/>
          </p:cNvCxnSpPr>
          <p:nvPr/>
        </p:nvCxnSpPr>
        <p:spPr>
          <a:xfrm>
            <a:off x="98612" y="2743200"/>
            <a:ext cx="71323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21F5B5-DAB7-EBC7-8064-D2E503433990}"/>
              </a:ext>
            </a:extLst>
          </p:cNvPr>
          <p:cNvSpPr txBox="1"/>
          <p:nvPr/>
        </p:nvSpPr>
        <p:spPr>
          <a:xfrm>
            <a:off x="3657600" y="739924"/>
            <a:ext cx="3532910" cy="1815882"/>
          </a:xfrm>
          <a:prstGeom prst="callout1">
            <a:avLst>
              <a:gd name="adj1" fmla="val 64615"/>
              <a:gd name="adj2" fmla="val -1648"/>
              <a:gd name="adj3" fmla="val 64376"/>
              <a:gd name="adj4" fmla="val -40404"/>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I LEAVE ITS SOLUTION TO YOUR INGENUITY… IN THE MEANTIME, IF YOU WILL EXCUSE ME, I AM OFF TO THE LAND OF MORPHEUS, AS I RISE EARLY TOMORROW TO PROCEED TO THE SCHOOL LIBRARY TO READ AN ARTICLE UPON THE TREES OF CREMONA…</a:t>
            </a:r>
          </a:p>
        </p:txBody>
      </p:sp>
      <p:sp>
        <p:nvSpPr>
          <p:cNvPr id="6" name="TextBox 5">
            <a:extLst>
              <a:ext uri="{FF2B5EF4-FFF2-40B4-BE49-F238E27FC236}">
                <a16:creationId xmlns:a16="http://schemas.microsoft.com/office/drawing/2014/main" id="{D97B6FF2-D6FB-A6D8-C2FE-7B2C32FC1829}"/>
              </a:ext>
            </a:extLst>
          </p:cNvPr>
          <p:cNvSpPr txBox="1"/>
          <p:nvPr/>
        </p:nvSpPr>
        <p:spPr>
          <a:xfrm>
            <a:off x="237525" y="3603247"/>
            <a:ext cx="3549535" cy="1600438"/>
          </a:xfrm>
          <a:prstGeom prst="callout1">
            <a:avLst>
              <a:gd name="adj1" fmla="val 79040"/>
              <a:gd name="adj2" fmla="val 142193"/>
              <a:gd name="adj3" fmla="val 78602"/>
              <a:gd name="adj4" fmla="val 101331"/>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…AND THE EXACT REASONS WHY THEY ARE SO POPULAR IN THE MANUFACTURE OF VIOLINS. IT IS ONE OF THOSE SMALL OUTLYLING PROBLEMS TO WHICH I AM SOMETIMES TEMPTED TO DIRECT MY ATTENTION.</a:t>
            </a:r>
          </a:p>
        </p:txBody>
      </p:sp>
    </p:spTree>
    <p:extLst>
      <p:ext uri="{BB962C8B-B14F-4D97-AF65-F5344CB8AC3E}">
        <p14:creationId xmlns:p14="http://schemas.microsoft.com/office/powerpoint/2010/main" val="19782730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 engineering drawing&#10;&#10;Description automatically generated">
            <a:extLst>
              <a:ext uri="{FF2B5EF4-FFF2-40B4-BE49-F238E27FC236}">
                <a16:creationId xmlns:a16="http://schemas.microsoft.com/office/drawing/2014/main" id="{2E4BA51D-781C-DF36-A18D-643F28C62A64}"/>
              </a:ext>
            </a:extLst>
          </p:cNvPr>
          <p:cNvPicPr>
            <a:picLocks noChangeAspect="1"/>
          </p:cNvPicPr>
          <p:nvPr/>
        </p:nvPicPr>
        <p:blipFill rotWithShape="1">
          <a:blip r:embed="rId3">
            <a:extLst>
              <a:ext uri="{28A0092B-C50C-407E-A947-70E740481C1C}">
                <a14:useLocalDpi xmlns:a14="http://schemas.microsoft.com/office/drawing/2010/main" val="0"/>
              </a:ext>
            </a:extLst>
          </a:blip>
          <a:srcRect l="2420" t="74683" r="1205" b="1377"/>
          <a:stretch/>
        </p:blipFill>
        <p:spPr>
          <a:xfrm>
            <a:off x="74813" y="4123113"/>
            <a:ext cx="6949440" cy="1295227"/>
          </a:xfrm>
          <a:prstGeom prst="rect">
            <a:avLst/>
          </a:prstGeom>
        </p:spPr>
      </p:pic>
      <p:sp>
        <p:nvSpPr>
          <p:cNvPr id="3" name="TextBox 2">
            <a:extLst>
              <a:ext uri="{FF2B5EF4-FFF2-40B4-BE49-F238E27FC236}">
                <a16:creationId xmlns:a16="http://schemas.microsoft.com/office/drawing/2014/main" id="{2FEA2E22-1DFB-993A-BCD5-C34755196AAC}"/>
              </a:ext>
            </a:extLst>
          </p:cNvPr>
          <p:cNvSpPr txBox="1"/>
          <p:nvPr/>
        </p:nvSpPr>
        <p:spPr>
          <a:xfrm>
            <a:off x="207820" y="1988474"/>
            <a:ext cx="5361709" cy="523220"/>
          </a:xfrm>
          <a:prstGeom prst="callout1">
            <a:avLst>
              <a:gd name="adj1" fmla="val 108814"/>
              <a:gd name="adj2" fmla="val 13982"/>
              <a:gd name="adj3" fmla="val 414866"/>
              <a:gd name="adj4" fmla="val 14181"/>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I LIKE TO DIRECT MY ATTENTION TO FOOD, DRINK, AND PLAY… SO MUCH SIMPLER AND SATISFYING.</a:t>
            </a:r>
          </a:p>
        </p:txBody>
      </p:sp>
    </p:spTree>
    <p:extLst>
      <p:ext uri="{BB962C8B-B14F-4D97-AF65-F5344CB8AC3E}">
        <p14:creationId xmlns:p14="http://schemas.microsoft.com/office/powerpoint/2010/main" val="3727521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A806FC42-A04B-DEC4-CB6B-AFC991DF11A5}"/>
              </a:ext>
            </a:extLst>
          </p:cNvPr>
          <p:cNvPicPr>
            <a:picLocks noChangeAspect="1"/>
          </p:cNvPicPr>
          <p:nvPr/>
        </p:nvPicPr>
        <p:blipFill rotWithShape="1">
          <a:blip r:embed="rId3">
            <a:extLst>
              <a:ext uri="{28A0092B-C50C-407E-A947-70E740481C1C}">
                <a14:useLocalDpi xmlns:a14="http://schemas.microsoft.com/office/drawing/2010/main" val="0"/>
              </a:ext>
            </a:extLst>
          </a:blip>
          <a:srcRect l="8209" t="10465" r="8887" b="8702"/>
          <a:stretch/>
        </p:blipFill>
        <p:spPr>
          <a:xfrm>
            <a:off x="182880" y="201363"/>
            <a:ext cx="6949440" cy="5083673"/>
          </a:xfrm>
          <a:prstGeom prst="rect">
            <a:avLst/>
          </a:prstGeom>
        </p:spPr>
      </p:pic>
    </p:spTree>
    <p:extLst>
      <p:ext uri="{BB962C8B-B14F-4D97-AF65-F5344CB8AC3E}">
        <p14:creationId xmlns:p14="http://schemas.microsoft.com/office/powerpoint/2010/main" val="3571656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FABCDCD2-CDED-61FA-D35D-83A3F7159E15}"/>
              </a:ext>
            </a:extLst>
          </p:cNvPr>
          <p:cNvPicPr>
            <a:picLocks noChangeAspect="1"/>
          </p:cNvPicPr>
          <p:nvPr/>
        </p:nvPicPr>
        <p:blipFill rotWithShape="1">
          <a:blip r:embed="rId3">
            <a:extLst>
              <a:ext uri="{28A0092B-C50C-407E-A947-70E740481C1C}">
                <a14:useLocalDpi xmlns:a14="http://schemas.microsoft.com/office/drawing/2010/main" val="0"/>
              </a:ext>
            </a:extLst>
          </a:blip>
          <a:srcRect l="1389" t="67032" r="2206" b="1756"/>
          <a:stretch/>
        </p:blipFill>
        <p:spPr>
          <a:xfrm>
            <a:off x="182880" y="3632663"/>
            <a:ext cx="6949440" cy="1688190"/>
          </a:xfrm>
          <a:prstGeom prst="rect">
            <a:avLst/>
          </a:prstGeom>
        </p:spPr>
      </p:pic>
      <p:sp>
        <p:nvSpPr>
          <p:cNvPr id="3" name="TextBox 2">
            <a:extLst>
              <a:ext uri="{FF2B5EF4-FFF2-40B4-BE49-F238E27FC236}">
                <a16:creationId xmlns:a16="http://schemas.microsoft.com/office/drawing/2014/main" id="{522ADF8F-1E2C-FA27-F34E-D9D22B74761D}"/>
              </a:ext>
            </a:extLst>
          </p:cNvPr>
          <p:cNvSpPr txBox="1"/>
          <p:nvPr/>
        </p:nvSpPr>
        <p:spPr>
          <a:xfrm>
            <a:off x="1055716" y="739673"/>
            <a:ext cx="5739531" cy="1169551"/>
          </a:xfrm>
          <a:prstGeom prst="callout1">
            <a:avLst>
              <a:gd name="adj1" fmla="val 103921"/>
              <a:gd name="adj2" fmla="val 82950"/>
              <a:gd name="adj3" fmla="val 249354"/>
              <a:gd name="adj4" fmla="val 83399"/>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A MOST CHARACTERISTIC QUESTION OF YOURS, WATSON… YOU WILLL NOT, I AM SURE, BE OFFENDED IF I SAY THAT ANY REPUTATION FOR SHARPNESS WHICH I MAY POSSESS HAS BEEN ENTIRELY GAINED BY THE ADMIRABLE FOIL WHICH YOU HAVE MADE FOR ME.</a:t>
            </a:r>
          </a:p>
        </p:txBody>
      </p:sp>
    </p:spTree>
    <p:extLst>
      <p:ext uri="{BB962C8B-B14F-4D97-AF65-F5344CB8AC3E}">
        <p14:creationId xmlns:p14="http://schemas.microsoft.com/office/powerpoint/2010/main" val="701599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 engineering drawing&#10;&#10;Description automatically generated">
            <a:extLst>
              <a:ext uri="{FF2B5EF4-FFF2-40B4-BE49-F238E27FC236}">
                <a16:creationId xmlns:a16="http://schemas.microsoft.com/office/drawing/2014/main" id="{87BC58F9-7476-7E36-B1CA-47E7C590143B}"/>
              </a:ext>
            </a:extLst>
          </p:cNvPr>
          <p:cNvPicPr>
            <a:picLocks noChangeAspect="1"/>
          </p:cNvPicPr>
          <p:nvPr/>
        </p:nvPicPr>
        <p:blipFill rotWithShape="1">
          <a:blip r:embed="rId3">
            <a:extLst>
              <a:ext uri="{28A0092B-C50C-407E-A947-70E740481C1C}">
                <a14:useLocalDpi xmlns:a14="http://schemas.microsoft.com/office/drawing/2010/main" val="0"/>
              </a:ext>
            </a:extLst>
          </a:blip>
          <a:srcRect l="2147" t="74434" r="1561" b="1626"/>
          <a:stretch/>
        </p:blipFill>
        <p:spPr>
          <a:xfrm>
            <a:off x="182880" y="4039984"/>
            <a:ext cx="6949440" cy="1296354"/>
          </a:xfrm>
          <a:prstGeom prst="rect">
            <a:avLst/>
          </a:prstGeom>
        </p:spPr>
      </p:pic>
      <p:sp>
        <p:nvSpPr>
          <p:cNvPr id="3" name="TextBox 2">
            <a:extLst>
              <a:ext uri="{FF2B5EF4-FFF2-40B4-BE49-F238E27FC236}">
                <a16:creationId xmlns:a16="http://schemas.microsoft.com/office/drawing/2014/main" id="{5E3CAA1C-0BB7-7DB5-D989-6537D65023E5}"/>
              </a:ext>
            </a:extLst>
          </p:cNvPr>
          <p:cNvSpPr txBox="1"/>
          <p:nvPr/>
        </p:nvSpPr>
        <p:spPr>
          <a:xfrm>
            <a:off x="2177935" y="636111"/>
            <a:ext cx="4896196" cy="738664"/>
          </a:xfrm>
          <a:prstGeom prst="callout1">
            <a:avLst>
              <a:gd name="adj1" fmla="val 105268"/>
              <a:gd name="adj2" fmla="val 79369"/>
              <a:gd name="adj3" fmla="val 468987"/>
              <a:gd name="adj4" fmla="val 80367"/>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HAVE I NOT HEARD OF DEBUTANTES WHO HAVE INSISTED UPON PLAINNESS IN THEIR CHAPERONES? THERE IS A CERTAIN ANALOGY.</a:t>
            </a:r>
          </a:p>
        </p:txBody>
      </p:sp>
      <p:sp>
        <p:nvSpPr>
          <p:cNvPr id="4" name="TextBox 3">
            <a:extLst>
              <a:ext uri="{FF2B5EF4-FFF2-40B4-BE49-F238E27FC236}">
                <a16:creationId xmlns:a16="http://schemas.microsoft.com/office/drawing/2014/main" id="{7D5BC73B-9186-DEA7-60B1-0AC1E0FA5427}"/>
              </a:ext>
            </a:extLst>
          </p:cNvPr>
          <p:cNvSpPr txBox="1"/>
          <p:nvPr/>
        </p:nvSpPr>
        <p:spPr>
          <a:xfrm>
            <a:off x="273863" y="2295591"/>
            <a:ext cx="4131881" cy="307777"/>
          </a:xfrm>
          <a:prstGeom prst="callout1">
            <a:avLst>
              <a:gd name="adj1" fmla="val 116956"/>
              <a:gd name="adj2" fmla="val 19276"/>
              <a:gd name="adj3" fmla="val 581725"/>
              <a:gd name="adj4" fmla="val 19055"/>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I HAVE NO IDEA WHAT YOU JUST SAID.</a:t>
            </a:r>
          </a:p>
        </p:txBody>
      </p:sp>
    </p:spTree>
    <p:extLst>
      <p:ext uri="{BB962C8B-B14F-4D97-AF65-F5344CB8AC3E}">
        <p14:creationId xmlns:p14="http://schemas.microsoft.com/office/powerpoint/2010/main" val="416982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A39E0CFE-E166-2857-983A-41A8689E4483}"/>
              </a:ext>
            </a:extLst>
          </p:cNvPr>
          <p:cNvPicPr>
            <a:picLocks noChangeAspect="1"/>
          </p:cNvPicPr>
          <p:nvPr/>
        </p:nvPicPr>
        <p:blipFill rotWithShape="1">
          <a:blip r:embed="rId3">
            <a:extLst>
              <a:ext uri="{28A0092B-C50C-407E-A947-70E740481C1C}">
                <a14:useLocalDpi xmlns:a14="http://schemas.microsoft.com/office/drawing/2010/main" val="0"/>
              </a:ext>
            </a:extLst>
          </a:blip>
          <a:srcRect l="1879" t="60685" r="2853" b="224"/>
          <a:stretch/>
        </p:blipFill>
        <p:spPr>
          <a:xfrm>
            <a:off x="182880" y="3158837"/>
            <a:ext cx="6949440" cy="2139565"/>
          </a:xfrm>
          <a:prstGeom prst="rect">
            <a:avLst/>
          </a:prstGeom>
        </p:spPr>
      </p:pic>
      <p:sp>
        <p:nvSpPr>
          <p:cNvPr id="3" name="TextBox 2">
            <a:extLst>
              <a:ext uri="{FF2B5EF4-FFF2-40B4-BE49-F238E27FC236}">
                <a16:creationId xmlns:a16="http://schemas.microsoft.com/office/drawing/2014/main" id="{E4C0E5D8-25ED-F617-CACB-6AB6238823BB}"/>
              </a:ext>
            </a:extLst>
          </p:cNvPr>
          <p:cNvSpPr txBox="1"/>
          <p:nvPr/>
        </p:nvSpPr>
        <p:spPr>
          <a:xfrm>
            <a:off x="3882375" y="1323889"/>
            <a:ext cx="3025323" cy="307777"/>
          </a:xfrm>
          <a:prstGeom prst="callout1">
            <a:avLst>
              <a:gd name="adj1" fmla="val 101375"/>
              <a:gd name="adj2" fmla="val 52914"/>
              <a:gd name="adj3" fmla="val 608224"/>
              <a:gd name="adj4" fmla="val 53299"/>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I MAY BE VERY OBTUSE.</a:t>
            </a:r>
          </a:p>
        </p:txBody>
      </p:sp>
      <p:sp>
        <p:nvSpPr>
          <p:cNvPr id="4" name="TextBox 3">
            <a:extLst>
              <a:ext uri="{FF2B5EF4-FFF2-40B4-BE49-F238E27FC236}">
                <a16:creationId xmlns:a16="http://schemas.microsoft.com/office/drawing/2014/main" id="{2800D121-97F7-A163-23DE-6F037690C7B8}"/>
              </a:ext>
            </a:extLst>
          </p:cNvPr>
          <p:cNvSpPr txBox="1"/>
          <p:nvPr/>
        </p:nvSpPr>
        <p:spPr>
          <a:xfrm>
            <a:off x="182880" y="1983462"/>
            <a:ext cx="3383280" cy="307777"/>
          </a:xfrm>
          <a:prstGeom prst="callout1">
            <a:avLst>
              <a:gd name="adj1" fmla="val 96291"/>
              <a:gd name="adj2" fmla="val 42157"/>
              <a:gd name="adj3" fmla="val 392470"/>
              <a:gd name="adj4" fmla="val 42179"/>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YOU’RE NOT THAT OVERWEIGHT.</a:t>
            </a:r>
          </a:p>
        </p:txBody>
      </p:sp>
    </p:spTree>
    <p:extLst>
      <p:ext uri="{BB962C8B-B14F-4D97-AF65-F5344CB8AC3E}">
        <p14:creationId xmlns:p14="http://schemas.microsoft.com/office/powerpoint/2010/main" val="2211678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74438682-3047-535A-411C-95F47530310D}"/>
              </a:ext>
            </a:extLst>
          </p:cNvPr>
          <p:cNvPicPr>
            <a:picLocks noChangeAspect="1"/>
          </p:cNvPicPr>
          <p:nvPr/>
        </p:nvPicPr>
        <p:blipFill rotWithShape="1">
          <a:blip r:embed="rId3">
            <a:extLst>
              <a:ext uri="{28A0092B-C50C-407E-A947-70E740481C1C}">
                <a14:useLocalDpi xmlns:a14="http://schemas.microsoft.com/office/drawing/2010/main" val="0"/>
              </a:ext>
            </a:extLst>
          </a:blip>
          <a:srcRect l="1394" t="66212" r="2882" b="2879"/>
          <a:stretch/>
        </p:blipFill>
        <p:spPr>
          <a:xfrm>
            <a:off x="182880" y="3632662"/>
            <a:ext cx="6949440" cy="1683712"/>
          </a:xfrm>
          <a:prstGeom prst="rect">
            <a:avLst/>
          </a:prstGeom>
        </p:spPr>
      </p:pic>
      <p:sp>
        <p:nvSpPr>
          <p:cNvPr id="5" name="TextBox 4">
            <a:extLst>
              <a:ext uri="{FF2B5EF4-FFF2-40B4-BE49-F238E27FC236}">
                <a16:creationId xmlns:a16="http://schemas.microsoft.com/office/drawing/2014/main" id="{3A4EE73D-6A1A-1792-BBCC-770DD2645941}"/>
              </a:ext>
            </a:extLst>
          </p:cNvPr>
          <p:cNvSpPr txBox="1"/>
          <p:nvPr/>
        </p:nvSpPr>
        <p:spPr>
          <a:xfrm>
            <a:off x="407323" y="1012982"/>
            <a:ext cx="5146882" cy="523220"/>
          </a:xfrm>
          <a:prstGeom prst="callout1">
            <a:avLst>
              <a:gd name="adj1" fmla="val 97668"/>
              <a:gd name="adj2" fmla="val 38476"/>
              <a:gd name="adj3" fmla="val 511407"/>
              <a:gd name="adj4" fmla="val 38747"/>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BUT I CONFESS I AM UNABLE TO SEE HOW YOU HAVE MANAGED TO KNOW THAT I WAS… I WAS…</a:t>
            </a:r>
          </a:p>
        </p:txBody>
      </p:sp>
      <p:sp>
        <p:nvSpPr>
          <p:cNvPr id="6" name="TextBox 5">
            <a:extLst>
              <a:ext uri="{FF2B5EF4-FFF2-40B4-BE49-F238E27FC236}">
                <a16:creationId xmlns:a16="http://schemas.microsoft.com/office/drawing/2014/main" id="{39B09208-EBC5-483B-2EAA-47DD365926AE}"/>
              </a:ext>
            </a:extLst>
          </p:cNvPr>
          <p:cNvSpPr txBox="1"/>
          <p:nvPr/>
        </p:nvSpPr>
        <p:spPr>
          <a:xfrm>
            <a:off x="3905026" y="2272945"/>
            <a:ext cx="3227294" cy="523220"/>
          </a:xfrm>
          <a:prstGeom prst="callout1">
            <a:avLst>
              <a:gd name="adj1" fmla="val 107646"/>
              <a:gd name="adj2" fmla="val 63934"/>
              <a:gd name="adj3" fmla="val 275601"/>
              <a:gd name="adj4" fmla="val 64126"/>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…ASKED TO HELP IN THE SCHOOL BAZAAR COMING UP.</a:t>
            </a:r>
          </a:p>
        </p:txBody>
      </p:sp>
    </p:spTree>
    <p:extLst>
      <p:ext uri="{BB962C8B-B14F-4D97-AF65-F5344CB8AC3E}">
        <p14:creationId xmlns:p14="http://schemas.microsoft.com/office/powerpoint/2010/main" val="1575446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6C141656-6D73-2347-9FEE-B43E0D472056}"/>
              </a:ext>
            </a:extLst>
          </p:cNvPr>
          <p:cNvPicPr>
            <a:picLocks noChangeAspect="1"/>
          </p:cNvPicPr>
          <p:nvPr/>
        </p:nvPicPr>
        <p:blipFill rotWithShape="1">
          <a:blip r:embed="rId3">
            <a:extLst>
              <a:ext uri="{28A0092B-C50C-407E-A947-70E740481C1C}">
                <a14:useLocalDpi xmlns:a14="http://schemas.microsoft.com/office/drawing/2010/main" val="0"/>
              </a:ext>
            </a:extLst>
          </a:blip>
          <a:srcRect l="1006" t="35126" r="2816" b="2450"/>
          <a:stretch/>
        </p:blipFill>
        <p:spPr>
          <a:xfrm>
            <a:off x="1496290" y="2435178"/>
            <a:ext cx="5636029" cy="2744733"/>
          </a:xfrm>
          <a:prstGeom prst="rect">
            <a:avLst/>
          </a:prstGeom>
        </p:spPr>
      </p:pic>
      <p:sp>
        <p:nvSpPr>
          <p:cNvPr id="3" name="TextBox 2">
            <a:extLst>
              <a:ext uri="{FF2B5EF4-FFF2-40B4-BE49-F238E27FC236}">
                <a16:creationId xmlns:a16="http://schemas.microsoft.com/office/drawing/2014/main" id="{0AC4F366-109A-BC37-1181-83FA32EC5850}"/>
              </a:ext>
            </a:extLst>
          </p:cNvPr>
          <p:cNvSpPr txBox="1"/>
          <p:nvPr/>
        </p:nvSpPr>
        <p:spPr>
          <a:xfrm>
            <a:off x="2734886" y="670074"/>
            <a:ext cx="4268015" cy="523220"/>
          </a:xfrm>
          <a:prstGeom prst="callout1">
            <a:avLst>
              <a:gd name="adj1" fmla="val 123088"/>
              <a:gd name="adj2" fmla="val 51967"/>
              <a:gd name="adj3" fmla="val 342274"/>
              <a:gd name="adj4" fmla="val 52470"/>
            </a:avLst>
          </a:prstGeom>
          <a:noFill/>
          <a:ln>
            <a:solidFill>
              <a:schemeClr val="tx1"/>
            </a:solidFill>
          </a:ln>
        </p:spPr>
        <p:txBody>
          <a:bodyPr wrap="square" rtlCol="0">
            <a:spAutoFit/>
          </a:bodyPr>
          <a:lstStyle/>
          <a:p>
            <a:pPr algn="ctr"/>
            <a:r>
              <a:rPr lang="en-US" sz="1400" b="1" i="1" dirty="0">
                <a:latin typeface="Comic Sans MS" panose="030F0702030302020204" pitchFamily="66" charset="0"/>
              </a:rPr>
              <a:t>PRECISELY… I JUST RECEIVED THE NOTE, AND I HAVE NOT SPOKEN TO YOU SINCE.</a:t>
            </a:r>
          </a:p>
        </p:txBody>
      </p:sp>
    </p:spTree>
    <p:extLst>
      <p:ext uri="{BB962C8B-B14F-4D97-AF65-F5344CB8AC3E}">
        <p14:creationId xmlns:p14="http://schemas.microsoft.com/office/powerpoint/2010/main" val="33407061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DA39D8B1-95AC-4FCA-A05B-D8CCD215AB15}">
  <ds:schemaRefs>
    <ds:schemaRef ds:uri="ESRI.ArcGIS.Mapping.OfficeIntegration.PowerPointInfo"/>
  </ds:schemaRefs>
</ds:datastoreItem>
</file>

<file path=customXml/itemProps10.xml><?xml version="1.0" encoding="utf-8"?>
<ds:datastoreItem xmlns:ds="http://schemas.openxmlformats.org/officeDocument/2006/customXml" ds:itemID="{C63C8C76-47DE-477F-8402-F3D2FCB4791E}">
  <ds:schemaRefs>
    <ds:schemaRef ds:uri="ESRI.ArcGIS.Mapping.OfficeIntegration.PowerPointInfo"/>
  </ds:schemaRefs>
</ds:datastoreItem>
</file>

<file path=customXml/itemProps11.xml><?xml version="1.0" encoding="utf-8"?>
<ds:datastoreItem xmlns:ds="http://schemas.openxmlformats.org/officeDocument/2006/customXml" ds:itemID="{00729A49-8245-4A23-A9AC-247F9491BDC6}">
  <ds:schemaRefs>
    <ds:schemaRef ds:uri="ESRI.ArcGIS.Mapping.OfficeIntegration.PowerPointInfo"/>
  </ds:schemaRefs>
</ds:datastoreItem>
</file>

<file path=customXml/itemProps12.xml><?xml version="1.0" encoding="utf-8"?>
<ds:datastoreItem xmlns:ds="http://schemas.openxmlformats.org/officeDocument/2006/customXml" ds:itemID="{14354ACE-D38C-4546-8399-A00733AE10BB}">
  <ds:schemaRefs>
    <ds:schemaRef ds:uri="ESRI.ArcGIS.Mapping.OfficeIntegration.PowerPointInfo"/>
  </ds:schemaRefs>
</ds:datastoreItem>
</file>

<file path=customXml/itemProps13.xml><?xml version="1.0" encoding="utf-8"?>
<ds:datastoreItem xmlns:ds="http://schemas.openxmlformats.org/officeDocument/2006/customXml" ds:itemID="{8659D2AF-9ACB-4339-961E-0C64974E1729}">
  <ds:schemaRefs>
    <ds:schemaRef ds:uri="ESRI.ArcGIS.Mapping.OfficeIntegration.PowerPointInfo"/>
  </ds:schemaRefs>
</ds:datastoreItem>
</file>

<file path=customXml/itemProps14.xml><?xml version="1.0" encoding="utf-8"?>
<ds:datastoreItem xmlns:ds="http://schemas.openxmlformats.org/officeDocument/2006/customXml" ds:itemID="{87977B74-0D79-4A08-93D8-D149149E05C3}">
  <ds:schemaRefs>
    <ds:schemaRef ds:uri="ESRI.ArcGIS.Mapping.OfficeIntegration.PowerPointInfo"/>
  </ds:schemaRefs>
</ds:datastoreItem>
</file>

<file path=customXml/itemProps15.xml><?xml version="1.0" encoding="utf-8"?>
<ds:datastoreItem xmlns:ds="http://schemas.openxmlformats.org/officeDocument/2006/customXml" ds:itemID="{848E6362-31E9-42E1-AD22-03EA222C7484}">
  <ds:schemaRefs>
    <ds:schemaRef ds:uri="ESRI.ArcGIS.Mapping.OfficeIntegration.PowerPointInfo"/>
  </ds:schemaRefs>
</ds:datastoreItem>
</file>

<file path=customXml/itemProps16.xml><?xml version="1.0" encoding="utf-8"?>
<ds:datastoreItem xmlns:ds="http://schemas.openxmlformats.org/officeDocument/2006/customXml" ds:itemID="{E26EBDF4-8A13-4BCF-89A2-6A442A09771A}">
  <ds:schemaRefs>
    <ds:schemaRef ds:uri="ESRI.ArcGIS.Mapping.OfficeIntegration.PowerPointInfo"/>
  </ds:schemaRefs>
</ds:datastoreItem>
</file>

<file path=customXml/itemProps17.xml><?xml version="1.0" encoding="utf-8"?>
<ds:datastoreItem xmlns:ds="http://schemas.openxmlformats.org/officeDocument/2006/customXml" ds:itemID="{13F448A2-6BA6-4DEE-B302-3462F515E15D}">
  <ds:schemaRefs>
    <ds:schemaRef ds:uri="ESRI.ArcGIS.Mapping.OfficeIntegration.PowerPointInfo"/>
  </ds:schemaRefs>
</ds:datastoreItem>
</file>

<file path=customXml/itemProps18.xml><?xml version="1.0" encoding="utf-8"?>
<ds:datastoreItem xmlns:ds="http://schemas.openxmlformats.org/officeDocument/2006/customXml" ds:itemID="{97F07C96-9A2F-496B-8102-FB5DDD66BB44}">
  <ds:schemaRefs>
    <ds:schemaRef ds:uri="ESRI.ArcGIS.Mapping.OfficeIntegration.PowerPointInfo"/>
  </ds:schemaRefs>
</ds:datastoreItem>
</file>

<file path=customXml/itemProps19.xml><?xml version="1.0" encoding="utf-8"?>
<ds:datastoreItem xmlns:ds="http://schemas.openxmlformats.org/officeDocument/2006/customXml" ds:itemID="{6997752E-0FE7-4ADE-B1EB-D389A5C35D6B}">
  <ds:schemaRefs>
    <ds:schemaRef ds:uri="ESRI.ArcGIS.Mapping.OfficeIntegration.PowerPointInfo"/>
  </ds:schemaRefs>
</ds:datastoreItem>
</file>

<file path=customXml/itemProps2.xml><?xml version="1.0" encoding="utf-8"?>
<ds:datastoreItem xmlns:ds="http://schemas.openxmlformats.org/officeDocument/2006/customXml" ds:itemID="{6647E081-BFB6-4B4F-9737-F4AC169E8C22}">
  <ds:schemaRefs>
    <ds:schemaRef ds:uri="ESRI.ArcGIS.Mapping.OfficeIntegration.PowerPointInfo"/>
  </ds:schemaRefs>
</ds:datastoreItem>
</file>

<file path=customXml/itemProps20.xml><?xml version="1.0" encoding="utf-8"?>
<ds:datastoreItem xmlns:ds="http://schemas.openxmlformats.org/officeDocument/2006/customXml" ds:itemID="{67A1F831-3147-497D-8C67-5E7ECFE258C1}">
  <ds:schemaRefs>
    <ds:schemaRef ds:uri="ESRI.ArcGIS.Mapping.OfficeIntegration.PowerPointInfo"/>
  </ds:schemaRefs>
</ds:datastoreItem>
</file>

<file path=customXml/itemProps21.xml><?xml version="1.0" encoding="utf-8"?>
<ds:datastoreItem xmlns:ds="http://schemas.openxmlformats.org/officeDocument/2006/customXml" ds:itemID="{2A8F4827-6905-4C47-BE27-2B78BB4A462F}">
  <ds:schemaRefs>
    <ds:schemaRef ds:uri="ESRI.ArcGIS.Mapping.OfficeIntegration.PowerPointInfo"/>
  </ds:schemaRefs>
</ds:datastoreItem>
</file>

<file path=customXml/itemProps22.xml><?xml version="1.0" encoding="utf-8"?>
<ds:datastoreItem xmlns:ds="http://schemas.openxmlformats.org/officeDocument/2006/customXml" ds:itemID="{87D83E41-01FD-4FE4-84CF-29B341AE702D}">
  <ds:schemaRefs>
    <ds:schemaRef ds:uri="ESRI.ArcGIS.Mapping.OfficeIntegration.PowerPointInfo"/>
  </ds:schemaRefs>
</ds:datastoreItem>
</file>

<file path=customXml/itemProps23.xml><?xml version="1.0" encoding="utf-8"?>
<ds:datastoreItem xmlns:ds="http://schemas.openxmlformats.org/officeDocument/2006/customXml" ds:itemID="{7C4C966E-7360-45E9-89FB-DF9522511A7A}">
  <ds:schemaRefs>
    <ds:schemaRef ds:uri="ESRI.ArcGIS.Mapping.OfficeIntegration.PowerPointInfo"/>
  </ds:schemaRefs>
</ds:datastoreItem>
</file>

<file path=customXml/itemProps24.xml><?xml version="1.0" encoding="utf-8"?>
<ds:datastoreItem xmlns:ds="http://schemas.openxmlformats.org/officeDocument/2006/customXml" ds:itemID="{6D1353DB-0831-40A9-9C7F-AC12B62708C4}">
  <ds:schemaRefs>
    <ds:schemaRef ds:uri="ESRI.ArcGIS.Mapping.OfficeIntegration.PowerPointInfo"/>
  </ds:schemaRefs>
</ds:datastoreItem>
</file>

<file path=customXml/itemProps25.xml><?xml version="1.0" encoding="utf-8"?>
<ds:datastoreItem xmlns:ds="http://schemas.openxmlformats.org/officeDocument/2006/customXml" ds:itemID="{F1F07FA2-1722-45D7-BF05-822AE80FD290}">
  <ds:schemaRefs>
    <ds:schemaRef ds:uri="ESRI.ArcGIS.Mapping.OfficeIntegration.PowerPointInfo"/>
  </ds:schemaRefs>
</ds:datastoreItem>
</file>

<file path=customXml/itemProps26.xml><?xml version="1.0" encoding="utf-8"?>
<ds:datastoreItem xmlns:ds="http://schemas.openxmlformats.org/officeDocument/2006/customXml" ds:itemID="{8E1CE4A0-FBB4-478C-89E9-2CE9D5AC70C4}">
  <ds:schemaRefs>
    <ds:schemaRef ds:uri="ESRI.ArcGIS.Mapping.OfficeIntegration.PowerPointInfo"/>
  </ds:schemaRefs>
</ds:datastoreItem>
</file>

<file path=customXml/itemProps27.xml><?xml version="1.0" encoding="utf-8"?>
<ds:datastoreItem xmlns:ds="http://schemas.openxmlformats.org/officeDocument/2006/customXml" ds:itemID="{6359F95E-9C1A-4873-9A4D-ABECC9A9AB91}">
  <ds:schemaRefs>
    <ds:schemaRef ds:uri="ESRI.ArcGIS.Mapping.OfficeIntegration.PowerPointInfo"/>
  </ds:schemaRefs>
</ds:datastoreItem>
</file>

<file path=customXml/itemProps28.xml><?xml version="1.0" encoding="utf-8"?>
<ds:datastoreItem xmlns:ds="http://schemas.openxmlformats.org/officeDocument/2006/customXml" ds:itemID="{7B18355A-71D5-4964-BCC5-E442184427A1}">
  <ds:schemaRefs>
    <ds:schemaRef ds:uri="ESRI.ArcGIS.Mapping.OfficeIntegration.PowerPointInfo"/>
  </ds:schemaRefs>
</ds:datastoreItem>
</file>

<file path=customXml/itemProps29.xml><?xml version="1.0" encoding="utf-8"?>
<ds:datastoreItem xmlns:ds="http://schemas.openxmlformats.org/officeDocument/2006/customXml" ds:itemID="{E07E98F7-3A5D-4367-BCF8-AD2EBE45FB05}">
  <ds:schemaRefs>
    <ds:schemaRef ds:uri="ESRI.ArcGIS.Mapping.OfficeIntegration.PowerPointInfo"/>
  </ds:schemaRefs>
</ds:datastoreItem>
</file>

<file path=customXml/itemProps3.xml><?xml version="1.0" encoding="utf-8"?>
<ds:datastoreItem xmlns:ds="http://schemas.openxmlformats.org/officeDocument/2006/customXml" ds:itemID="{F2620D5C-7FB8-4890-819A-BC855E85B4C9}">
  <ds:schemaRefs>
    <ds:schemaRef ds:uri="ESRI.ArcGIS.Mapping.OfficeIntegration.PowerPointInfo"/>
  </ds:schemaRefs>
</ds:datastoreItem>
</file>

<file path=customXml/itemProps30.xml><?xml version="1.0" encoding="utf-8"?>
<ds:datastoreItem xmlns:ds="http://schemas.openxmlformats.org/officeDocument/2006/customXml" ds:itemID="{776891B5-3352-43B3-A057-C99B0DCFECC4}">
  <ds:schemaRefs>
    <ds:schemaRef ds:uri="ESRI.ArcGIS.Mapping.OfficeIntegration.PowerPointInfo"/>
  </ds:schemaRefs>
</ds:datastoreItem>
</file>

<file path=customXml/itemProps31.xml><?xml version="1.0" encoding="utf-8"?>
<ds:datastoreItem xmlns:ds="http://schemas.openxmlformats.org/officeDocument/2006/customXml" ds:itemID="{A0737423-BDD0-491C-BC85-7441DC44B573}">
  <ds:schemaRefs>
    <ds:schemaRef ds:uri="ESRI.ArcGIS.Mapping.OfficeIntegration.PowerPointInfo"/>
  </ds:schemaRefs>
</ds:datastoreItem>
</file>

<file path=customXml/itemProps32.xml><?xml version="1.0" encoding="utf-8"?>
<ds:datastoreItem xmlns:ds="http://schemas.openxmlformats.org/officeDocument/2006/customXml" ds:itemID="{A0F81C68-879A-4F06-B7F5-6BACF565B5C9}">
  <ds:schemaRefs>
    <ds:schemaRef ds:uri="ESRI.ArcGIS.Mapping.OfficeIntegration.PowerPointInfo"/>
  </ds:schemaRefs>
</ds:datastoreItem>
</file>

<file path=customXml/itemProps33.xml><?xml version="1.0" encoding="utf-8"?>
<ds:datastoreItem xmlns:ds="http://schemas.openxmlformats.org/officeDocument/2006/customXml" ds:itemID="{401965DD-8EBF-4B8E-ABFA-076C8DD7B53F}">
  <ds:schemaRefs>
    <ds:schemaRef ds:uri="ESRI.ArcGIS.Mapping.OfficeIntegration.PowerPointInfo"/>
  </ds:schemaRefs>
</ds:datastoreItem>
</file>

<file path=customXml/itemProps34.xml><?xml version="1.0" encoding="utf-8"?>
<ds:datastoreItem xmlns:ds="http://schemas.openxmlformats.org/officeDocument/2006/customXml" ds:itemID="{4E822632-1C8C-440C-9759-F53E4F0899F9}">
  <ds:schemaRefs>
    <ds:schemaRef ds:uri="ESRI.ArcGIS.Mapping.OfficeIntegration.PowerPointInfo"/>
  </ds:schemaRefs>
</ds:datastoreItem>
</file>

<file path=customXml/itemProps35.xml><?xml version="1.0" encoding="utf-8"?>
<ds:datastoreItem xmlns:ds="http://schemas.openxmlformats.org/officeDocument/2006/customXml" ds:itemID="{6EEBD4F3-EDBC-43D1-8E16-1D2EC23589DE}">
  <ds:schemaRefs>
    <ds:schemaRef ds:uri="ESRI.ArcGIS.Mapping.OfficeIntegration.PowerPointInfo"/>
  </ds:schemaRefs>
</ds:datastoreItem>
</file>

<file path=customXml/itemProps36.xml><?xml version="1.0" encoding="utf-8"?>
<ds:datastoreItem xmlns:ds="http://schemas.openxmlformats.org/officeDocument/2006/customXml" ds:itemID="{BF255867-3BC5-475C-8952-BCC8D03C20E0}">
  <ds:schemaRefs>
    <ds:schemaRef ds:uri="ESRI.ArcGIS.Mapping.OfficeIntegration.PowerPointInfo"/>
  </ds:schemaRefs>
</ds:datastoreItem>
</file>

<file path=customXml/itemProps37.xml><?xml version="1.0" encoding="utf-8"?>
<ds:datastoreItem xmlns:ds="http://schemas.openxmlformats.org/officeDocument/2006/customXml" ds:itemID="{5BEFAC9A-08F7-4E13-8127-13975A9C69E8}">
  <ds:schemaRefs>
    <ds:schemaRef ds:uri="ESRI.ArcGIS.Mapping.OfficeIntegration.PowerPointInfo"/>
  </ds:schemaRefs>
</ds:datastoreItem>
</file>

<file path=customXml/itemProps38.xml><?xml version="1.0" encoding="utf-8"?>
<ds:datastoreItem xmlns:ds="http://schemas.openxmlformats.org/officeDocument/2006/customXml" ds:itemID="{54A0CE34-52A1-4D98-BED4-77E2413A4301}">
  <ds:schemaRefs>
    <ds:schemaRef ds:uri="ESRI.ArcGIS.Mapping.OfficeIntegration.PowerPointInfo"/>
  </ds:schemaRefs>
</ds:datastoreItem>
</file>

<file path=customXml/itemProps39.xml><?xml version="1.0" encoding="utf-8"?>
<ds:datastoreItem xmlns:ds="http://schemas.openxmlformats.org/officeDocument/2006/customXml" ds:itemID="{DE7F9861-5C30-4D0D-9EC1-00A5F7450F03}">
  <ds:schemaRefs>
    <ds:schemaRef ds:uri="ESRI.ArcGIS.Mapping.OfficeIntegration.PowerPointInfo"/>
  </ds:schemaRefs>
</ds:datastoreItem>
</file>

<file path=customXml/itemProps4.xml><?xml version="1.0" encoding="utf-8"?>
<ds:datastoreItem xmlns:ds="http://schemas.openxmlformats.org/officeDocument/2006/customXml" ds:itemID="{53A60401-1C32-424C-A7FE-77BB00BD6D45}">
  <ds:schemaRefs>
    <ds:schemaRef ds:uri="ESRI.ArcGIS.Mapping.OfficeIntegration.PowerPointInfo"/>
  </ds:schemaRefs>
</ds:datastoreItem>
</file>

<file path=customXml/itemProps40.xml><?xml version="1.0" encoding="utf-8"?>
<ds:datastoreItem xmlns:ds="http://schemas.openxmlformats.org/officeDocument/2006/customXml" ds:itemID="{8F20AEFD-7B0A-48B7-B939-49E8831C0AE0}">
  <ds:schemaRefs>
    <ds:schemaRef ds:uri="ESRI.ArcGIS.Mapping.OfficeIntegration.PowerPointInfo"/>
  </ds:schemaRefs>
</ds:datastoreItem>
</file>

<file path=customXml/itemProps41.xml><?xml version="1.0" encoding="utf-8"?>
<ds:datastoreItem xmlns:ds="http://schemas.openxmlformats.org/officeDocument/2006/customXml" ds:itemID="{752FC92F-E277-4C83-8649-2F9ED87FDE94}">
  <ds:schemaRefs>
    <ds:schemaRef ds:uri="ESRI.ArcGIS.Mapping.OfficeIntegration.PowerPointInfo"/>
  </ds:schemaRefs>
</ds:datastoreItem>
</file>

<file path=customXml/itemProps42.xml><?xml version="1.0" encoding="utf-8"?>
<ds:datastoreItem xmlns:ds="http://schemas.openxmlformats.org/officeDocument/2006/customXml" ds:itemID="{9B671BE4-2C40-496E-9FF5-18246F726A59}">
  <ds:schemaRefs>
    <ds:schemaRef ds:uri="ESRI.ArcGIS.Mapping.OfficeIntegration.PowerPointInfo"/>
  </ds:schemaRefs>
</ds:datastoreItem>
</file>

<file path=customXml/itemProps43.xml><?xml version="1.0" encoding="utf-8"?>
<ds:datastoreItem xmlns:ds="http://schemas.openxmlformats.org/officeDocument/2006/customXml" ds:itemID="{F77EAF18-02CE-4AA6-B599-D0756CDAFD33}">
  <ds:schemaRefs>
    <ds:schemaRef ds:uri="ESRI.ArcGIS.Mapping.OfficeIntegration.PowerPointInfo"/>
  </ds:schemaRefs>
</ds:datastoreItem>
</file>

<file path=customXml/itemProps44.xml><?xml version="1.0" encoding="utf-8"?>
<ds:datastoreItem xmlns:ds="http://schemas.openxmlformats.org/officeDocument/2006/customXml" ds:itemID="{C65E26DA-825E-494B-B140-837C0CFD62D8}">
  <ds:schemaRefs>
    <ds:schemaRef ds:uri="ESRI.ArcGIS.Mapping.OfficeIntegration.PowerPointInfo"/>
  </ds:schemaRefs>
</ds:datastoreItem>
</file>

<file path=customXml/itemProps45.xml><?xml version="1.0" encoding="utf-8"?>
<ds:datastoreItem xmlns:ds="http://schemas.openxmlformats.org/officeDocument/2006/customXml" ds:itemID="{A4460255-9673-416D-8B92-2886CD8CAF9D}">
  <ds:schemaRefs>
    <ds:schemaRef ds:uri="ESRI.ArcGIS.Mapping.OfficeIntegration.PowerPointInfo"/>
  </ds:schemaRefs>
</ds:datastoreItem>
</file>

<file path=customXml/itemProps46.xml><?xml version="1.0" encoding="utf-8"?>
<ds:datastoreItem xmlns:ds="http://schemas.openxmlformats.org/officeDocument/2006/customXml" ds:itemID="{F181AF4B-B7D7-4944-BC4F-5DC93D90100D}">
  <ds:schemaRefs>
    <ds:schemaRef ds:uri="ESRI.ArcGIS.Mapping.OfficeIntegration.PowerPointInfo"/>
  </ds:schemaRefs>
</ds:datastoreItem>
</file>

<file path=customXml/itemProps47.xml><?xml version="1.0" encoding="utf-8"?>
<ds:datastoreItem xmlns:ds="http://schemas.openxmlformats.org/officeDocument/2006/customXml" ds:itemID="{02798311-1AB3-4D4C-8B72-36D42F40195E}">
  <ds:schemaRefs>
    <ds:schemaRef ds:uri="ESRI.ArcGIS.Mapping.OfficeIntegration.PowerPointInfo"/>
  </ds:schemaRefs>
</ds:datastoreItem>
</file>

<file path=customXml/itemProps48.xml><?xml version="1.0" encoding="utf-8"?>
<ds:datastoreItem xmlns:ds="http://schemas.openxmlformats.org/officeDocument/2006/customXml" ds:itemID="{3767BDFB-54B5-4B38-BF8F-B4584EA3C104}">
  <ds:schemaRefs>
    <ds:schemaRef ds:uri="ESRI.ArcGIS.Mapping.OfficeIntegration.PowerPointInfo"/>
  </ds:schemaRefs>
</ds:datastoreItem>
</file>

<file path=customXml/itemProps49.xml><?xml version="1.0" encoding="utf-8"?>
<ds:datastoreItem xmlns:ds="http://schemas.openxmlformats.org/officeDocument/2006/customXml" ds:itemID="{DEE12272-D389-4556-B742-817DD8DDE4A7}">
  <ds:schemaRefs>
    <ds:schemaRef ds:uri="ESRI.ArcGIS.Mapping.OfficeIntegration.PowerPointInfo"/>
  </ds:schemaRefs>
</ds:datastoreItem>
</file>

<file path=customXml/itemProps5.xml><?xml version="1.0" encoding="utf-8"?>
<ds:datastoreItem xmlns:ds="http://schemas.openxmlformats.org/officeDocument/2006/customXml" ds:itemID="{C70CA23A-1579-4D5D-89E8-4C04F1A1B7AD}">
  <ds:schemaRefs>
    <ds:schemaRef ds:uri="ESRI.ArcGIS.Mapping.OfficeIntegration.PowerPointInfo"/>
  </ds:schemaRefs>
</ds:datastoreItem>
</file>

<file path=customXml/itemProps50.xml><?xml version="1.0" encoding="utf-8"?>
<ds:datastoreItem xmlns:ds="http://schemas.openxmlformats.org/officeDocument/2006/customXml" ds:itemID="{71F279A6-7F5D-455B-AFF8-1C7BE9B75A16}">
  <ds:schemaRefs>
    <ds:schemaRef ds:uri="ESRI.ArcGIS.Mapping.OfficeIntegration.PowerPointInfo"/>
  </ds:schemaRefs>
</ds:datastoreItem>
</file>

<file path=customXml/itemProps51.xml><?xml version="1.0" encoding="utf-8"?>
<ds:datastoreItem xmlns:ds="http://schemas.openxmlformats.org/officeDocument/2006/customXml" ds:itemID="{32BA4CAE-9BAB-4D56-AF75-7CA767E45A8C}">
  <ds:schemaRefs>
    <ds:schemaRef ds:uri="ESRI.ArcGIS.Mapping.OfficeIntegration.PowerPointInfo"/>
  </ds:schemaRefs>
</ds:datastoreItem>
</file>

<file path=customXml/itemProps52.xml><?xml version="1.0" encoding="utf-8"?>
<ds:datastoreItem xmlns:ds="http://schemas.openxmlformats.org/officeDocument/2006/customXml" ds:itemID="{28A6A5A9-09C8-4900-B5FE-1BE4379FD374}">
  <ds:schemaRefs>
    <ds:schemaRef ds:uri="ESRI.ArcGIS.Mapping.OfficeIntegration.PowerPointInfo"/>
  </ds:schemaRefs>
</ds:datastoreItem>
</file>

<file path=customXml/itemProps53.xml><?xml version="1.0" encoding="utf-8"?>
<ds:datastoreItem xmlns:ds="http://schemas.openxmlformats.org/officeDocument/2006/customXml" ds:itemID="{66BD5E35-2D18-405C-8AFF-448C013DACC1}">
  <ds:schemaRefs>
    <ds:schemaRef ds:uri="ESRI.ArcGIS.Mapping.OfficeIntegration.PowerPointInfo"/>
  </ds:schemaRefs>
</ds:datastoreItem>
</file>

<file path=customXml/itemProps54.xml><?xml version="1.0" encoding="utf-8"?>
<ds:datastoreItem xmlns:ds="http://schemas.openxmlformats.org/officeDocument/2006/customXml" ds:itemID="{0EC67D60-A021-4340-96BF-16441BF7A3F9}">
  <ds:schemaRefs>
    <ds:schemaRef ds:uri="ESRI.ArcGIS.Mapping.OfficeIntegration.PowerPointInfo"/>
  </ds:schemaRefs>
</ds:datastoreItem>
</file>

<file path=customXml/itemProps6.xml><?xml version="1.0" encoding="utf-8"?>
<ds:datastoreItem xmlns:ds="http://schemas.openxmlformats.org/officeDocument/2006/customXml" ds:itemID="{543235B3-D7B3-4956-8FF4-A80EDEED569E}">
  <ds:schemaRefs>
    <ds:schemaRef ds:uri="ESRI.ArcGIS.Mapping.OfficeIntegration.PowerPointInfo"/>
  </ds:schemaRefs>
</ds:datastoreItem>
</file>

<file path=customXml/itemProps7.xml><?xml version="1.0" encoding="utf-8"?>
<ds:datastoreItem xmlns:ds="http://schemas.openxmlformats.org/officeDocument/2006/customXml" ds:itemID="{34B34587-C220-453A-950A-38FE9E4AA961}">
  <ds:schemaRefs>
    <ds:schemaRef ds:uri="ESRI.ArcGIS.Mapping.OfficeIntegration.PowerPointInfo"/>
  </ds:schemaRefs>
</ds:datastoreItem>
</file>

<file path=customXml/itemProps8.xml><?xml version="1.0" encoding="utf-8"?>
<ds:datastoreItem xmlns:ds="http://schemas.openxmlformats.org/officeDocument/2006/customXml" ds:itemID="{3EDBEC9A-BD81-4166-AE35-433EBD4FF630}">
  <ds:schemaRefs>
    <ds:schemaRef ds:uri="ESRI.ArcGIS.Mapping.OfficeIntegration.PowerPointInfo"/>
  </ds:schemaRefs>
</ds:datastoreItem>
</file>

<file path=customXml/itemProps9.xml><?xml version="1.0" encoding="utf-8"?>
<ds:datastoreItem xmlns:ds="http://schemas.openxmlformats.org/officeDocument/2006/customXml" ds:itemID="{B0A2732A-612A-4306-9D59-754CCED4B6DA}">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6366</TotalTime>
  <Words>1305</Words>
  <Application>Microsoft Office PowerPoint</Application>
  <PresentationFormat>Custom</PresentationFormat>
  <Paragraphs>123</Paragraphs>
  <Slides>49</Slides>
  <Notes>49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Calibri Light</vt:lpstr>
      <vt:lpstr>Comic Sans MS</vt:lpstr>
      <vt:lpstr>Freestyle Script</vt:lpstr>
      <vt:lpstr>Old English Text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Mason, Steve</dc:creator>
  <cp:lastModifiedBy>Stephen Mason</cp:lastModifiedBy>
  <cp:revision>360</cp:revision>
  <cp:lastPrinted>2021-01-10T17:02:53Z</cp:lastPrinted>
  <dcterms:created xsi:type="dcterms:W3CDTF">2015-02-01T01:58:51Z</dcterms:created>
  <dcterms:modified xsi:type="dcterms:W3CDTF">2023-05-04T00:02:19Z</dcterms:modified>
</cp:coreProperties>
</file>